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9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0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1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2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3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14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15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16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17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76" r:id="rId6"/>
    <p:sldId id="287" r:id="rId7"/>
    <p:sldId id="304" r:id="rId8"/>
    <p:sldId id="305" r:id="rId9"/>
    <p:sldId id="289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9" r:id="rId18"/>
    <p:sldId id="300" r:id="rId19"/>
    <p:sldId id="298" r:id="rId20"/>
    <p:sldId id="301" r:id="rId21"/>
    <p:sldId id="302" r:id="rId22"/>
    <p:sldId id="303" r:id="rId23"/>
    <p:sldId id="28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7F57D03-6594-4129-85E0-8D9B4F0C80A3}">
          <p14:sldIdLst>
            <p14:sldId id="256"/>
            <p14:sldId id="276"/>
            <p14:sldId id="287"/>
            <p14:sldId id="304"/>
            <p14:sldId id="305"/>
          </p14:sldIdLst>
        </p14:section>
        <p14:section name="Untitled Section" id="{5710952F-CAF7-4315-8C3A-777788FC5AE8}">
          <p14:sldIdLst>
            <p14:sldId id="289"/>
            <p14:sldId id="291"/>
            <p14:sldId id="292"/>
            <p14:sldId id="293"/>
            <p14:sldId id="294"/>
            <p14:sldId id="295"/>
            <p14:sldId id="296"/>
            <p14:sldId id="297"/>
            <p14:sldId id="299"/>
            <p14:sldId id="300"/>
            <p14:sldId id="298"/>
            <p14:sldId id="301"/>
            <p14:sldId id="302"/>
            <p14:sldId id="303"/>
            <p14:sldId id="2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8295"/>
    <a:srgbClr val="CB7A09"/>
    <a:srgbClr val="F59F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04" autoAdjust="0"/>
    <p:restoredTop sz="91634" autoAdjust="0"/>
  </p:normalViewPr>
  <p:slideViewPr>
    <p:cSldViewPr snapToGrid="0" showGuides="1">
      <p:cViewPr varScale="1">
        <p:scale>
          <a:sx n="75" d="100"/>
          <a:sy n="75" d="100"/>
        </p:scale>
        <p:origin x="955" y="67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E19C9A-50EE-4C86-ACB3-9011AA02FCC4}" type="doc">
      <dgm:prSet loTypeId="urn:microsoft.com/office/officeart/2005/8/layout/vList5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A0FB5A21-DDF3-4CBD-8AA5-466F916083AB}">
      <dgm:prSet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IN" sz="4000" b="1"/>
            <a:t>Our Company</a:t>
          </a:r>
        </a:p>
      </dgm:t>
    </dgm:pt>
    <dgm:pt modelId="{A9A9C3C4-D6D2-4A26-9388-6EC3940BD9D0}" type="parTrans" cxnId="{7E9EF970-A2A9-453F-86BA-D51986EEFBC9}">
      <dgm:prSet/>
      <dgm:spPr/>
      <dgm:t>
        <a:bodyPr/>
        <a:lstStyle/>
        <a:p>
          <a:endParaRPr lang="en-IN"/>
        </a:p>
      </dgm:t>
    </dgm:pt>
    <dgm:pt modelId="{CF6B2BB2-4CF6-4E12-A294-154B3E7C9FB1}" type="sibTrans" cxnId="{7E9EF970-A2A9-453F-86BA-D51986EEFBC9}">
      <dgm:prSet/>
      <dgm:spPr/>
      <dgm:t>
        <a:bodyPr/>
        <a:lstStyle/>
        <a:p>
          <a:endParaRPr lang="en-IN"/>
        </a:p>
      </dgm:t>
    </dgm:pt>
    <dgm:pt modelId="{33A19C17-C01D-4DD6-9E14-20E6AF48E5ED}" type="pres">
      <dgm:prSet presAssocID="{7DE19C9A-50EE-4C86-ACB3-9011AA02FCC4}" presName="Name0" presStyleCnt="0">
        <dgm:presLayoutVars>
          <dgm:dir/>
          <dgm:animLvl val="lvl"/>
          <dgm:resizeHandles val="exact"/>
        </dgm:presLayoutVars>
      </dgm:prSet>
      <dgm:spPr/>
    </dgm:pt>
    <dgm:pt modelId="{AA8BC475-339C-447A-AAA7-188B63432330}" type="pres">
      <dgm:prSet presAssocID="{A0FB5A21-DDF3-4CBD-8AA5-466F916083AB}" presName="linNode" presStyleCnt="0"/>
      <dgm:spPr/>
    </dgm:pt>
    <dgm:pt modelId="{76246F29-944C-411B-B95B-234466B69C4D}" type="pres">
      <dgm:prSet presAssocID="{A0FB5A21-DDF3-4CBD-8AA5-466F916083AB}" presName="parentText" presStyleLbl="node1" presStyleIdx="0" presStyleCnt="1" custScaleX="257369">
        <dgm:presLayoutVars>
          <dgm:chMax val="1"/>
          <dgm:bulletEnabled val="1"/>
        </dgm:presLayoutVars>
      </dgm:prSet>
      <dgm:spPr/>
    </dgm:pt>
  </dgm:ptLst>
  <dgm:cxnLst>
    <dgm:cxn modelId="{0F6A1E65-2EDF-4F9D-8739-D99AAD5778E6}" type="presOf" srcId="{7DE19C9A-50EE-4C86-ACB3-9011AA02FCC4}" destId="{33A19C17-C01D-4DD6-9E14-20E6AF48E5ED}" srcOrd="0" destOrd="0" presId="urn:microsoft.com/office/officeart/2005/8/layout/vList5"/>
    <dgm:cxn modelId="{7E9EF970-A2A9-453F-86BA-D51986EEFBC9}" srcId="{7DE19C9A-50EE-4C86-ACB3-9011AA02FCC4}" destId="{A0FB5A21-DDF3-4CBD-8AA5-466F916083AB}" srcOrd="0" destOrd="0" parTransId="{A9A9C3C4-D6D2-4A26-9388-6EC3940BD9D0}" sibTransId="{CF6B2BB2-4CF6-4E12-A294-154B3E7C9FB1}"/>
    <dgm:cxn modelId="{31F5728D-9822-439D-B480-334AB0F4041D}" type="presOf" srcId="{A0FB5A21-DDF3-4CBD-8AA5-466F916083AB}" destId="{76246F29-944C-411B-B95B-234466B69C4D}" srcOrd="0" destOrd="0" presId="urn:microsoft.com/office/officeart/2005/8/layout/vList5"/>
    <dgm:cxn modelId="{4E894536-9575-4CD5-922E-71E8AAB0356B}" type="presParOf" srcId="{33A19C17-C01D-4DD6-9E14-20E6AF48E5ED}" destId="{AA8BC475-339C-447A-AAA7-188B63432330}" srcOrd="0" destOrd="0" presId="urn:microsoft.com/office/officeart/2005/8/layout/vList5"/>
    <dgm:cxn modelId="{3B0150EA-ACB0-43FB-B309-FC812C98899C}" type="presParOf" srcId="{AA8BC475-339C-447A-AAA7-188B63432330}" destId="{76246F29-944C-411B-B95B-234466B69C4D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DC791A4-F1C3-4010-84FC-B426B8FEBDC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74590CC-5CF3-446E-BCB2-599416D8E5F1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pPr algn="ctr"/>
          <a:r>
            <a:rPr lang="en-IN"/>
            <a:t>Query:</a:t>
          </a:r>
        </a:p>
      </dgm:t>
    </dgm:pt>
    <dgm:pt modelId="{340F68CE-0E80-45CE-9F21-FE27F691FC6C}" type="parTrans" cxnId="{34AA9C43-FE81-4FA4-A1A9-2B8B95E54561}">
      <dgm:prSet/>
      <dgm:spPr/>
      <dgm:t>
        <a:bodyPr/>
        <a:lstStyle/>
        <a:p>
          <a:pPr algn="ctr"/>
          <a:endParaRPr lang="en-IN"/>
        </a:p>
      </dgm:t>
    </dgm:pt>
    <dgm:pt modelId="{5E7EAE75-5FA2-415E-B073-C820998BBC58}" type="sibTrans" cxnId="{34AA9C43-FE81-4FA4-A1A9-2B8B95E54561}">
      <dgm:prSet/>
      <dgm:spPr/>
      <dgm:t>
        <a:bodyPr/>
        <a:lstStyle/>
        <a:p>
          <a:pPr algn="ctr"/>
          <a:endParaRPr lang="en-IN"/>
        </a:p>
      </dgm:t>
    </dgm:pt>
    <dgm:pt modelId="{39ABB73D-EA70-4825-8405-44F6F51B951D}" type="pres">
      <dgm:prSet presAssocID="{DDC791A4-F1C3-4010-84FC-B426B8FEBDCB}" presName="linear" presStyleCnt="0">
        <dgm:presLayoutVars>
          <dgm:animLvl val="lvl"/>
          <dgm:resizeHandles val="exact"/>
        </dgm:presLayoutVars>
      </dgm:prSet>
      <dgm:spPr/>
    </dgm:pt>
    <dgm:pt modelId="{C336BF95-F1F0-40A4-AAAB-07BBA0F2FC00}" type="pres">
      <dgm:prSet presAssocID="{F74590CC-5CF3-446E-BCB2-599416D8E5F1}" presName="parentText" presStyleLbl="node1" presStyleIdx="0" presStyleCnt="1" custLinFactNeighborX="-392" custLinFactNeighborY="-22543">
        <dgm:presLayoutVars>
          <dgm:chMax val="0"/>
          <dgm:bulletEnabled val="1"/>
        </dgm:presLayoutVars>
      </dgm:prSet>
      <dgm:spPr/>
    </dgm:pt>
  </dgm:ptLst>
  <dgm:cxnLst>
    <dgm:cxn modelId="{DA79012F-79D5-4BCD-8E40-4679C39B4E31}" type="presOf" srcId="{F74590CC-5CF3-446E-BCB2-599416D8E5F1}" destId="{C336BF95-F1F0-40A4-AAAB-07BBA0F2FC00}" srcOrd="0" destOrd="0" presId="urn:microsoft.com/office/officeart/2005/8/layout/vList2"/>
    <dgm:cxn modelId="{34AA9C43-FE81-4FA4-A1A9-2B8B95E54561}" srcId="{DDC791A4-F1C3-4010-84FC-B426B8FEBDCB}" destId="{F74590CC-5CF3-446E-BCB2-599416D8E5F1}" srcOrd="0" destOrd="0" parTransId="{340F68CE-0E80-45CE-9F21-FE27F691FC6C}" sibTransId="{5E7EAE75-5FA2-415E-B073-C820998BBC58}"/>
    <dgm:cxn modelId="{456514E7-D147-4645-BCB1-0F5863FBA3CC}" type="presOf" srcId="{DDC791A4-F1C3-4010-84FC-B426B8FEBDCB}" destId="{39ABB73D-EA70-4825-8405-44F6F51B951D}" srcOrd="0" destOrd="0" presId="urn:microsoft.com/office/officeart/2005/8/layout/vList2"/>
    <dgm:cxn modelId="{72800805-1EB9-468A-AE05-2FF164950714}" type="presParOf" srcId="{39ABB73D-EA70-4825-8405-44F6F51B951D}" destId="{C336BF95-F1F0-40A4-AAAB-07BBA0F2FC0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DC791A4-F1C3-4010-84FC-B426B8FEBDC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74590CC-5CF3-446E-BCB2-599416D8E5F1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pPr algn="ctr"/>
          <a:r>
            <a:rPr lang="en-IN"/>
            <a:t>Query:</a:t>
          </a:r>
        </a:p>
      </dgm:t>
    </dgm:pt>
    <dgm:pt modelId="{340F68CE-0E80-45CE-9F21-FE27F691FC6C}" type="parTrans" cxnId="{34AA9C43-FE81-4FA4-A1A9-2B8B95E54561}">
      <dgm:prSet/>
      <dgm:spPr/>
      <dgm:t>
        <a:bodyPr/>
        <a:lstStyle/>
        <a:p>
          <a:pPr algn="ctr"/>
          <a:endParaRPr lang="en-IN"/>
        </a:p>
      </dgm:t>
    </dgm:pt>
    <dgm:pt modelId="{5E7EAE75-5FA2-415E-B073-C820998BBC58}" type="sibTrans" cxnId="{34AA9C43-FE81-4FA4-A1A9-2B8B95E54561}">
      <dgm:prSet/>
      <dgm:spPr/>
      <dgm:t>
        <a:bodyPr/>
        <a:lstStyle/>
        <a:p>
          <a:pPr algn="ctr"/>
          <a:endParaRPr lang="en-IN"/>
        </a:p>
      </dgm:t>
    </dgm:pt>
    <dgm:pt modelId="{39ABB73D-EA70-4825-8405-44F6F51B951D}" type="pres">
      <dgm:prSet presAssocID="{DDC791A4-F1C3-4010-84FC-B426B8FEBDCB}" presName="linear" presStyleCnt="0">
        <dgm:presLayoutVars>
          <dgm:animLvl val="lvl"/>
          <dgm:resizeHandles val="exact"/>
        </dgm:presLayoutVars>
      </dgm:prSet>
      <dgm:spPr/>
    </dgm:pt>
    <dgm:pt modelId="{C336BF95-F1F0-40A4-AAAB-07BBA0F2FC00}" type="pres">
      <dgm:prSet presAssocID="{F74590CC-5CF3-446E-BCB2-599416D8E5F1}" presName="parentText" presStyleLbl="node1" presStyleIdx="0" presStyleCnt="1" custLinFactY="-70639" custLinFactNeighborX="392" custLinFactNeighborY="-100000">
        <dgm:presLayoutVars>
          <dgm:chMax val="0"/>
          <dgm:bulletEnabled val="1"/>
        </dgm:presLayoutVars>
      </dgm:prSet>
      <dgm:spPr/>
    </dgm:pt>
  </dgm:ptLst>
  <dgm:cxnLst>
    <dgm:cxn modelId="{DA79012F-79D5-4BCD-8E40-4679C39B4E31}" type="presOf" srcId="{F74590CC-5CF3-446E-BCB2-599416D8E5F1}" destId="{C336BF95-F1F0-40A4-AAAB-07BBA0F2FC00}" srcOrd="0" destOrd="0" presId="urn:microsoft.com/office/officeart/2005/8/layout/vList2"/>
    <dgm:cxn modelId="{34AA9C43-FE81-4FA4-A1A9-2B8B95E54561}" srcId="{DDC791A4-F1C3-4010-84FC-B426B8FEBDCB}" destId="{F74590CC-5CF3-446E-BCB2-599416D8E5F1}" srcOrd="0" destOrd="0" parTransId="{340F68CE-0E80-45CE-9F21-FE27F691FC6C}" sibTransId="{5E7EAE75-5FA2-415E-B073-C820998BBC58}"/>
    <dgm:cxn modelId="{456514E7-D147-4645-BCB1-0F5863FBA3CC}" type="presOf" srcId="{DDC791A4-F1C3-4010-84FC-B426B8FEBDCB}" destId="{39ABB73D-EA70-4825-8405-44F6F51B951D}" srcOrd="0" destOrd="0" presId="urn:microsoft.com/office/officeart/2005/8/layout/vList2"/>
    <dgm:cxn modelId="{72800805-1EB9-468A-AE05-2FF164950714}" type="presParOf" srcId="{39ABB73D-EA70-4825-8405-44F6F51B951D}" destId="{C336BF95-F1F0-40A4-AAAB-07BBA0F2FC0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D0CB14D-1C12-445A-A29A-313EC7576B6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2640A00-AB79-43AE-AC68-FC7E853F779C}">
      <dgm:prSet custT="1"/>
      <dgm:spPr>
        <a:solidFill>
          <a:srgbClr val="0D8295"/>
        </a:solidFill>
      </dgm:spPr>
      <dgm:t>
        <a:bodyPr/>
        <a:lstStyle/>
        <a:p>
          <a:pPr algn="ctr"/>
          <a:r>
            <a:rPr lang="en-US" sz="1600"/>
            <a:t>What is the percentage of unique product increase in 2021 vs. 2020? The final output contains these fields: unique_products_2020, unique_products_2021, percentage_chg</a:t>
          </a:r>
          <a:endParaRPr lang="en-IN" sz="1600"/>
        </a:p>
      </dgm:t>
    </dgm:pt>
    <dgm:pt modelId="{315B5434-0389-46B2-B448-CE218BF427F0}" type="parTrans" cxnId="{97310A27-5BE5-4DD5-B7FA-2205801AACA1}">
      <dgm:prSet/>
      <dgm:spPr/>
      <dgm:t>
        <a:bodyPr/>
        <a:lstStyle/>
        <a:p>
          <a:endParaRPr lang="en-IN"/>
        </a:p>
      </dgm:t>
    </dgm:pt>
    <dgm:pt modelId="{FF31161C-D0B8-4A3E-8409-696AAB6E5A1A}" type="sibTrans" cxnId="{97310A27-5BE5-4DD5-B7FA-2205801AACA1}">
      <dgm:prSet/>
      <dgm:spPr/>
      <dgm:t>
        <a:bodyPr/>
        <a:lstStyle/>
        <a:p>
          <a:endParaRPr lang="en-IN"/>
        </a:p>
      </dgm:t>
    </dgm:pt>
    <dgm:pt modelId="{8600726B-CCCE-4721-8296-7FB93321F3B8}" type="pres">
      <dgm:prSet presAssocID="{0D0CB14D-1C12-445A-A29A-313EC7576B65}" presName="linear" presStyleCnt="0">
        <dgm:presLayoutVars>
          <dgm:animLvl val="lvl"/>
          <dgm:resizeHandles val="exact"/>
        </dgm:presLayoutVars>
      </dgm:prSet>
      <dgm:spPr/>
    </dgm:pt>
    <dgm:pt modelId="{A9F92923-5315-4F23-8449-A2ED4F55281C}" type="pres">
      <dgm:prSet presAssocID="{52640A00-AB79-43AE-AC68-FC7E853F779C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7310A27-5BE5-4DD5-B7FA-2205801AACA1}" srcId="{0D0CB14D-1C12-445A-A29A-313EC7576B65}" destId="{52640A00-AB79-43AE-AC68-FC7E853F779C}" srcOrd="0" destOrd="0" parTransId="{315B5434-0389-46B2-B448-CE218BF427F0}" sibTransId="{FF31161C-D0B8-4A3E-8409-696AAB6E5A1A}"/>
    <dgm:cxn modelId="{6EDAFDC6-115A-49A2-A0B5-5BD6DCA25549}" type="presOf" srcId="{52640A00-AB79-43AE-AC68-FC7E853F779C}" destId="{A9F92923-5315-4F23-8449-A2ED4F55281C}" srcOrd="0" destOrd="0" presId="urn:microsoft.com/office/officeart/2005/8/layout/vList2"/>
    <dgm:cxn modelId="{E1DAF1CF-E3BF-4731-804D-E9672828C4B5}" type="presOf" srcId="{0D0CB14D-1C12-445A-A29A-313EC7576B65}" destId="{8600726B-CCCE-4721-8296-7FB93321F3B8}" srcOrd="0" destOrd="0" presId="urn:microsoft.com/office/officeart/2005/8/layout/vList2"/>
    <dgm:cxn modelId="{70A6BD36-B3F9-464D-9BDE-E42D78B71411}" type="presParOf" srcId="{8600726B-CCCE-4721-8296-7FB93321F3B8}" destId="{A9F92923-5315-4F23-8449-A2ED4F55281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DC791A4-F1C3-4010-84FC-B426B8FEBDC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74590CC-5CF3-446E-BCB2-599416D8E5F1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pPr algn="ctr"/>
          <a:r>
            <a:rPr lang="en-IN"/>
            <a:t>Query:</a:t>
          </a:r>
        </a:p>
      </dgm:t>
    </dgm:pt>
    <dgm:pt modelId="{340F68CE-0E80-45CE-9F21-FE27F691FC6C}" type="parTrans" cxnId="{34AA9C43-FE81-4FA4-A1A9-2B8B95E54561}">
      <dgm:prSet/>
      <dgm:spPr/>
      <dgm:t>
        <a:bodyPr/>
        <a:lstStyle/>
        <a:p>
          <a:pPr algn="ctr"/>
          <a:endParaRPr lang="en-IN"/>
        </a:p>
      </dgm:t>
    </dgm:pt>
    <dgm:pt modelId="{5E7EAE75-5FA2-415E-B073-C820998BBC58}" type="sibTrans" cxnId="{34AA9C43-FE81-4FA4-A1A9-2B8B95E54561}">
      <dgm:prSet/>
      <dgm:spPr/>
      <dgm:t>
        <a:bodyPr/>
        <a:lstStyle/>
        <a:p>
          <a:pPr algn="ctr"/>
          <a:endParaRPr lang="en-IN"/>
        </a:p>
      </dgm:t>
    </dgm:pt>
    <dgm:pt modelId="{39ABB73D-EA70-4825-8405-44F6F51B951D}" type="pres">
      <dgm:prSet presAssocID="{DDC791A4-F1C3-4010-84FC-B426B8FEBDCB}" presName="linear" presStyleCnt="0">
        <dgm:presLayoutVars>
          <dgm:animLvl val="lvl"/>
          <dgm:resizeHandles val="exact"/>
        </dgm:presLayoutVars>
      </dgm:prSet>
      <dgm:spPr/>
    </dgm:pt>
    <dgm:pt modelId="{C336BF95-F1F0-40A4-AAAB-07BBA0F2FC00}" type="pres">
      <dgm:prSet presAssocID="{F74590CC-5CF3-446E-BCB2-599416D8E5F1}" presName="parentText" presStyleLbl="node1" presStyleIdx="0" presStyleCnt="1" custLinFactY="-70639" custLinFactNeighborX="392" custLinFactNeighborY="-100000">
        <dgm:presLayoutVars>
          <dgm:chMax val="0"/>
          <dgm:bulletEnabled val="1"/>
        </dgm:presLayoutVars>
      </dgm:prSet>
      <dgm:spPr/>
    </dgm:pt>
  </dgm:ptLst>
  <dgm:cxnLst>
    <dgm:cxn modelId="{DA79012F-79D5-4BCD-8E40-4679C39B4E31}" type="presOf" srcId="{F74590CC-5CF3-446E-BCB2-599416D8E5F1}" destId="{C336BF95-F1F0-40A4-AAAB-07BBA0F2FC00}" srcOrd="0" destOrd="0" presId="urn:microsoft.com/office/officeart/2005/8/layout/vList2"/>
    <dgm:cxn modelId="{34AA9C43-FE81-4FA4-A1A9-2B8B95E54561}" srcId="{DDC791A4-F1C3-4010-84FC-B426B8FEBDCB}" destId="{F74590CC-5CF3-446E-BCB2-599416D8E5F1}" srcOrd="0" destOrd="0" parTransId="{340F68CE-0E80-45CE-9F21-FE27F691FC6C}" sibTransId="{5E7EAE75-5FA2-415E-B073-C820998BBC58}"/>
    <dgm:cxn modelId="{456514E7-D147-4645-BCB1-0F5863FBA3CC}" type="presOf" srcId="{DDC791A4-F1C3-4010-84FC-B426B8FEBDCB}" destId="{39ABB73D-EA70-4825-8405-44F6F51B951D}" srcOrd="0" destOrd="0" presId="urn:microsoft.com/office/officeart/2005/8/layout/vList2"/>
    <dgm:cxn modelId="{72800805-1EB9-468A-AE05-2FF164950714}" type="presParOf" srcId="{39ABB73D-EA70-4825-8405-44F6F51B951D}" destId="{C336BF95-F1F0-40A4-AAAB-07BBA0F2FC0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D0CB14D-1C12-445A-A29A-313EC7576B6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2640A00-AB79-43AE-AC68-FC7E853F779C}">
      <dgm:prSet custT="1"/>
      <dgm:spPr>
        <a:solidFill>
          <a:srgbClr val="0D8295"/>
        </a:solidFill>
      </dgm:spPr>
      <dgm:t>
        <a:bodyPr anchor="t"/>
        <a:lstStyle/>
        <a:p>
          <a:pPr algn="ctr"/>
          <a:r>
            <a:rPr lang="en-US" sz="1600" b="0"/>
            <a:t>Provide a report with the unique product counts for each segment, sorted in descending order by product count.</a:t>
          </a:r>
          <a:br>
            <a:rPr lang="en-US" sz="1600" b="0"/>
          </a:br>
          <a:endParaRPr lang="en-IN" sz="1600" b="0"/>
        </a:p>
      </dgm:t>
    </dgm:pt>
    <dgm:pt modelId="{315B5434-0389-46B2-B448-CE218BF427F0}" type="parTrans" cxnId="{97310A27-5BE5-4DD5-B7FA-2205801AACA1}">
      <dgm:prSet/>
      <dgm:spPr/>
      <dgm:t>
        <a:bodyPr/>
        <a:lstStyle/>
        <a:p>
          <a:endParaRPr lang="en-IN"/>
        </a:p>
      </dgm:t>
    </dgm:pt>
    <dgm:pt modelId="{FF31161C-D0B8-4A3E-8409-696AAB6E5A1A}" type="sibTrans" cxnId="{97310A27-5BE5-4DD5-B7FA-2205801AACA1}">
      <dgm:prSet/>
      <dgm:spPr/>
      <dgm:t>
        <a:bodyPr/>
        <a:lstStyle/>
        <a:p>
          <a:endParaRPr lang="en-IN"/>
        </a:p>
      </dgm:t>
    </dgm:pt>
    <dgm:pt modelId="{8600726B-CCCE-4721-8296-7FB93321F3B8}" type="pres">
      <dgm:prSet presAssocID="{0D0CB14D-1C12-445A-A29A-313EC7576B65}" presName="linear" presStyleCnt="0">
        <dgm:presLayoutVars>
          <dgm:animLvl val="lvl"/>
          <dgm:resizeHandles val="exact"/>
        </dgm:presLayoutVars>
      </dgm:prSet>
      <dgm:spPr/>
    </dgm:pt>
    <dgm:pt modelId="{A9F92923-5315-4F23-8449-A2ED4F55281C}" type="pres">
      <dgm:prSet presAssocID="{52640A00-AB79-43AE-AC68-FC7E853F779C}" presName="parentText" presStyleLbl="node1" presStyleIdx="0" presStyleCnt="1" custScaleY="131861">
        <dgm:presLayoutVars>
          <dgm:chMax val="0"/>
          <dgm:bulletEnabled val="1"/>
        </dgm:presLayoutVars>
      </dgm:prSet>
      <dgm:spPr/>
    </dgm:pt>
  </dgm:ptLst>
  <dgm:cxnLst>
    <dgm:cxn modelId="{97310A27-5BE5-4DD5-B7FA-2205801AACA1}" srcId="{0D0CB14D-1C12-445A-A29A-313EC7576B65}" destId="{52640A00-AB79-43AE-AC68-FC7E853F779C}" srcOrd="0" destOrd="0" parTransId="{315B5434-0389-46B2-B448-CE218BF427F0}" sibTransId="{FF31161C-D0B8-4A3E-8409-696AAB6E5A1A}"/>
    <dgm:cxn modelId="{6EDAFDC6-115A-49A2-A0B5-5BD6DCA25549}" type="presOf" srcId="{52640A00-AB79-43AE-AC68-FC7E853F779C}" destId="{A9F92923-5315-4F23-8449-A2ED4F55281C}" srcOrd="0" destOrd="0" presId="urn:microsoft.com/office/officeart/2005/8/layout/vList2"/>
    <dgm:cxn modelId="{E1DAF1CF-E3BF-4731-804D-E9672828C4B5}" type="presOf" srcId="{0D0CB14D-1C12-445A-A29A-313EC7576B65}" destId="{8600726B-CCCE-4721-8296-7FB93321F3B8}" srcOrd="0" destOrd="0" presId="urn:microsoft.com/office/officeart/2005/8/layout/vList2"/>
    <dgm:cxn modelId="{70A6BD36-B3F9-464D-9BDE-E42D78B71411}" type="presParOf" srcId="{8600726B-CCCE-4721-8296-7FB93321F3B8}" destId="{A9F92923-5315-4F23-8449-A2ED4F55281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DC791A4-F1C3-4010-84FC-B426B8FEBDC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74590CC-5CF3-446E-BCB2-599416D8E5F1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pPr algn="ctr"/>
          <a:r>
            <a:rPr lang="en-IN"/>
            <a:t>Query:</a:t>
          </a:r>
        </a:p>
      </dgm:t>
    </dgm:pt>
    <dgm:pt modelId="{340F68CE-0E80-45CE-9F21-FE27F691FC6C}" type="parTrans" cxnId="{34AA9C43-FE81-4FA4-A1A9-2B8B95E54561}">
      <dgm:prSet/>
      <dgm:spPr/>
      <dgm:t>
        <a:bodyPr/>
        <a:lstStyle/>
        <a:p>
          <a:pPr algn="ctr"/>
          <a:endParaRPr lang="en-IN"/>
        </a:p>
      </dgm:t>
    </dgm:pt>
    <dgm:pt modelId="{5E7EAE75-5FA2-415E-B073-C820998BBC58}" type="sibTrans" cxnId="{34AA9C43-FE81-4FA4-A1A9-2B8B95E54561}">
      <dgm:prSet/>
      <dgm:spPr/>
      <dgm:t>
        <a:bodyPr/>
        <a:lstStyle/>
        <a:p>
          <a:pPr algn="ctr"/>
          <a:endParaRPr lang="en-IN"/>
        </a:p>
      </dgm:t>
    </dgm:pt>
    <dgm:pt modelId="{39ABB73D-EA70-4825-8405-44F6F51B951D}" type="pres">
      <dgm:prSet presAssocID="{DDC791A4-F1C3-4010-84FC-B426B8FEBDCB}" presName="linear" presStyleCnt="0">
        <dgm:presLayoutVars>
          <dgm:animLvl val="lvl"/>
          <dgm:resizeHandles val="exact"/>
        </dgm:presLayoutVars>
      </dgm:prSet>
      <dgm:spPr/>
    </dgm:pt>
    <dgm:pt modelId="{C336BF95-F1F0-40A4-AAAB-07BBA0F2FC00}" type="pres">
      <dgm:prSet presAssocID="{F74590CC-5CF3-446E-BCB2-599416D8E5F1}" presName="parentText" presStyleLbl="node1" presStyleIdx="0" presStyleCnt="1" custLinFactY="-70639" custLinFactNeighborX="392" custLinFactNeighborY="-100000">
        <dgm:presLayoutVars>
          <dgm:chMax val="0"/>
          <dgm:bulletEnabled val="1"/>
        </dgm:presLayoutVars>
      </dgm:prSet>
      <dgm:spPr/>
    </dgm:pt>
  </dgm:ptLst>
  <dgm:cxnLst>
    <dgm:cxn modelId="{DA79012F-79D5-4BCD-8E40-4679C39B4E31}" type="presOf" srcId="{F74590CC-5CF3-446E-BCB2-599416D8E5F1}" destId="{C336BF95-F1F0-40A4-AAAB-07BBA0F2FC00}" srcOrd="0" destOrd="0" presId="urn:microsoft.com/office/officeart/2005/8/layout/vList2"/>
    <dgm:cxn modelId="{34AA9C43-FE81-4FA4-A1A9-2B8B95E54561}" srcId="{DDC791A4-F1C3-4010-84FC-B426B8FEBDCB}" destId="{F74590CC-5CF3-446E-BCB2-599416D8E5F1}" srcOrd="0" destOrd="0" parTransId="{340F68CE-0E80-45CE-9F21-FE27F691FC6C}" sibTransId="{5E7EAE75-5FA2-415E-B073-C820998BBC58}"/>
    <dgm:cxn modelId="{456514E7-D147-4645-BCB1-0F5863FBA3CC}" type="presOf" srcId="{DDC791A4-F1C3-4010-84FC-B426B8FEBDCB}" destId="{39ABB73D-EA70-4825-8405-44F6F51B951D}" srcOrd="0" destOrd="0" presId="urn:microsoft.com/office/officeart/2005/8/layout/vList2"/>
    <dgm:cxn modelId="{72800805-1EB9-468A-AE05-2FF164950714}" type="presParOf" srcId="{39ABB73D-EA70-4825-8405-44F6F51B951D}" destId="{C336BF95-F1F0-40A4-AAAB-07BBA0F2FC0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D0CB14D-1C12-445A-A29A-313EC7576B6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2640A00-AB79-43AE-AC68-FC7E853F779C}">
      <dgm:prSet custT="1"/>
      <dgm:spPr>
        <a:solidFill>
          <a:srgbClr val="0D8295"/>
        </a:solidFill>
      </dgm:spPr>
      <dgm:t>
        <a:bodyPr anchor="ctr"/>
        <a:lstStyle/>
        <a:p>
          <a:pPr algn="ctr">
            <a:lnSpc>
              <a:spcPct val="100000"/>
            </a:lnSpc>
          </a:pPr>
          <a:endParaRPr lang="en-US" sz="1600"/>
        </a:p>
        <a:p>
          <a:pPr algn="ctr">
            <a:lnSpc>
              <a:spcPct val="100000"/>
            </a:lnSpc>
          </a:pPr>
          <a:r>
            <a:rPr lang="en-US" sz="1600"/>
            <a:t>Which segment had the most increase in unique products in 2021 vs 2020? The final output contains these fields:segment, product_count_2020, product_count_2021, difference</a:t>
          </a:r>
          <a:r>
            <a:rPr lang="en-US" sz="1600" b="0"/>
            <a:t>.</a:t>
          </a:r>
          <a:br>
            <a:rPr lang="en-US" sz="1600" b="0"/>
          </a:br>
          <a:endParaRPr lang="en-IN" sz="1600" b="0"/>
        </a:p>
      </dgm:t>
    </dgm:pt>
    <dgm:pt modelId="{315B5434-0389-46B2-B448-CE218BF427F0}" type="parTrans" cxnId="{97310A27-5BE5-4DD5-B7FA-2205801AACA1}">
      <dgm:prSet/>
      <dgm:spPr/>
      <dgm:t>
        <a:bodyPr/>
        <a:lstStyle/>
        <a:p>
          <a:endParaRPr lang="en-IN"/>
        </a:p>
      </dgm:t>
    </dgm:pt>
    <dgm:pt modelId="{FF31161C-D0B8-4A3E-8409-696AAB6E5A1A}" type="sibTrans" cxnId="{97310A27-5BE5-4DD5-B7FA-2205801AACA1}">
      <dgm:prSet/>
      <dgm:spPr/>
      <dgm:t>
        <a:bodyPr/>
        <a:lstStyle/>
        <a:p>
          <a:endParaRPr lang="en-IN"/>
        </a:p>
      </dgm:t>
    </dgm:pt>
    <dgm:pt modelId="{8600726B-CCCE-4721-8296-7FB93321F3B8}" type="pres">
      <dgm:prSet presAssocID="{0D0CB14D-1C12-445A-A29A-313EC7576B65}" presName="linear" presStyleCnt="0">
        <dgm:presLayoutVars>
          <dgm:animLvl val="lvl"/>
          <dgm:resizeHandles val="exact"/>
        </dgm:presLayoutVars>
      </dgm:prSet>
      <dgm:spPr/>
    </dgm:pt>
    <dgm:pt modelId="{A9F92923-5315-4F23-8449-A2ED4F55281C}" type="pres">
      <dgm:prSet presAssocID="{52640A00-AB79-43AE-AC68-FC7E853F779C}" presName="parentText" presStyleLbl="node1" presStyleIdx="0" presStyleCnt="1" custScaleY="182372" custLinFactNeighborX="85">
        <dgm:presLayoutVars>
          <dgm:chMax val="0"/>
          <dgm:bulletEnabled val="1"/>
        </dgm:presLayoutVars>
      </dgm:prSet>
      <dgm:spPr/>
    </dgm:pt>
  </dgm:ptLst>
  <dgm:cxnLst>
    <dgm:cxn modelId="{97310A27-5BE5-4DD5-B7FA-2205801AACA1}" srcId="{0D0CB14D-1C12-445A-A29A-313EC7576B65}" destId="{52640A00-AB79-43AE-AC68-FC7E853F779C}" srcOrd="0" destOrd="0" parTransId="{315B5434-0389-46B2-B448-CE218BF427F0}" sibTransId="{FF31161C-D0B8-4A3E-8409-696AAB6E5A1A}"/>
    <dgm:cxn modelId="{6EDAFDC6-115A-49A2-A0B5-5BD6DCA25549}" type="presOf" srcId="{52640A00-AB79-43AE-AC68-FC7E853F779C}" destId="{A9F92923-5315-4F23-8449-A2ED4F55281C}" srcOrd="0" destOrd="0" presId="urn:microsoft.com/office/officeart/2005/8/layout/vList2"/>
    <dgm:cxn modelId="{E1DAF1CF-E3BF-4731-804D-E9672828C4B5}" type="presOf" srcId="{0D0CB14D-1C12-445A-A29A-313EC7576B65}" destId="{8600726B-CCCE-4721-8296-7FB93321F3B8}" srcOrd="0" destOrd="0" presId="urn:microsoft.com/office/officeart/2005/8/layout/vList2"/>
    <dgm:cxn modelId="{70A6BD36-B3F9-464D-9BDE-E42D78B71411}" type="presParOf" srcId="{8600726B-CCCE-4721-8296-7FB93321F3B8}" destId="{A9F92923-5315-4F23-8449-A2ED4F55281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DDC791A4-F1C3-4010-84FC-B426B8FEBDC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74590CC-5CF3-446E-BCB2-599416D8E5F1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pPr algn="ctr"/>
          <a:r>
            <a:rPr lang="en-IN"/>
            <a:t>Query:</a:t>
          </a:r>
        </a:p>
      </dgm:t>
    </dgm:pt>
    <dgm:pt modelId="{340F68CE-0E80-45CE-9F21-FE27F691FC6C}" type="parTrans" cxnId="{34AA9C43-FE81-4FA4-A1A9-2B8B95E54561}">
      <dgm:prSet/>
      <dgm:spPr/>
      <dgm:t>
        <a:bodyPr/>
        <a:lstStyle/>
        <a:p>
          <a:pPr algn="ctr"/>
          <a:endParaRPr lang="en-IN"/>
        </a:p>
      </dgm:t>
    </dgm:pt>
    <dgm:pt modelId="{5E7EAE75-5FA2-415E-B073-C820998BBC58}" type="sibTrans" cxnId="{34AA9C43-FE81-4FA4-A1A9-2B8B95E54561}">
      <dgm:prSet/>
      <dgm:spPr/>
      <dgm:t>
        <a:bodyPr/>
        <a:lstStyle/>
        <a:p>
          <a:pPr algn="ctr"/>
          <a:endParaRPr lang="en-IN"/>
        </a:p>
      </dgm:t>
    </dgm:pt>
    <dgm:pt modelId="{39ABB73D-EA70-4825-8405-44F6F51B951D}" type="pres">
      <dgm:prSet presAssocID="{DDC791A4-F1C3-4010-84FC-B426B8FEBDCB}" presName="linear" presStyleCnt="0">
        <dgm:presLayoutVars>
          <dgm:animLvl val="lvl"/>
          <dgm:resizeHandles val="exact"/>
        </dgm:presLayoutVars>
      </dgm:prSet>
      <dgm:spPr/>
    </dgm:pt>
    <dgm:pt modelId="{C336BF95-F1F0-40A4-AAAB-07BBA0F2FC00}" type="pres">
      <dgm:prSet presAssocID="{F74590CC-5CF3-446E-BCB2-599416D8E5F1}" presName="parentText" presStyleLbl="node1" presStyleIdx="0" presStyleCnt="1" custLinFactY="-70639" custLinFactNeighborX="392" custLinFactNeighborY="-100000">
        <dgm:presLayoutVars>
          <dgm:chMax val="0"/>
          <dgm:bulletEnabled val="1"/>
        </dgm:presLayoutVars>
      </dgm:prSet>
      <dgm:spPr/>
    </dgm:pt>
  </dgm:ptLst>
  <dgm:cxnLst>
    <dgm:cxn modelId="{DA79012F-79D5-4BCD-8E40-4679C39B4E31}" type="presOf" srcId="{F74590CC-5CF3-446E-BCB2-599416D8E5F1}" destId="{C336BF95-F1F0-40A4-AAAB-07BBA0F2FC00}" srcOrd="0" destOrd="0" presId="urn:microsoft.com/office/officeart/2005/8/layout/vList2"/>
    <dgm:cxn modelId="{34AA9C43-FE81-4FA4-A1A9-2B8B95E54561}" srcId="{DDC791A4-F1C3-4010-84FC-B426B8FEBDCB}" destId="{F74590CC-5CF3-446E-BCB2-599416D8E5F1}" srcOrd="0" destOrd="0" parTransId="{340F68CE-0E80-45CE-9F21-FE27F691FC6C}" sibTransId="{5E7EAE75-5FA2-415E-B073-C820998BBC58}"/>
    <dgm:cxn modelId="{456514E7-D147-4645-BCB1-0F5863FBA3CC}" type="presOf" srcId="{DDC791A4-F1C3-4010-84FC-B426B8FEBDCB}" destId="{39ABB73D-EA70-4825-8405-44F6F51B951D}" srcOrd="0" destOrd="0" presId="urn:microsoft.com/office/officeart/2005/8/layout/vList2"/>
    <dgm:cxn modelId="{72800805-1EB9-468A-AE05-2FF164950714}" type="presParOf" srcId="{39ABB73D-EA70-4825-8405-44F6F51B951D}" destId="{C336BF95-F1F0-40A4-AAAB-07BBA0F2FC0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46E923FD-81D9-4013-A7F1-8A591159AD1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357E316-D79C-493C-8DD7-A69D638A3F97}">
      <dgm:prSet custT="1"/>
      <dgm:spPr>
        <a:solidFill>
          <a:srgbClr val="0D8295"/>
        </a:solidFill>
      </dgm:spPr>
      <dgm:t>
        <a:bodyPr/>
        <a:lstStyle/>
        <a:p>
          <a:pPr algn="ctr"/>
          <a:r>
            <a:rPr lang="en-US" sz="1500"/>
            <a:t>Get the products that </a:t>
          </a:r>
          <a:r>
            <a:rPr lang="en-US" sz="1600"/>
            <a:t>have</a:t>
          </a:r>
          <a:r>
            <a:rPr lang="en-US" sz="1500"/>
            <a:t> the highest and lowest manufacturing costs.The final output should contain: product_code, product, manufacturing_cost.</a:t>
          </a:r>
          <a:endParaRPr lang="en-IN" sz="1500"/>
        </a:p>
      </dgm:t>
    </dgm:pt>
    <dgm:pt modelId="{15CA8C00-EF80-4F66-82EB-9A6B7CD09680}" type="parTrans" cxnId="{BDADC06C-72D1-4D4C-B6ED-835559941F58}">
      <dgm:prSet/>
      <dgm:spPr/>
      <dgm:t>
        <a:bodyPr/>
        <a:lstStyle/>
        <a:p>
          <a:pPr algn="ctr"/>
          <a:endParaRPr lang="en-IN"/>
        </a:p>
      </dgm:t>
    </dgm:pt>
    <dgm:pt modelId="{09AEFEE6-D364-467A-A8A8-B7116C122B46}" type="sibTrans" cxnId="{BDADC06C-72D1-4D4C-B6ED-835559941F58}">
      <dgm:prSet/>
      <dgm:spPr/>
      <dgm:t>
        <a:bodyPr/>
        <a:lstStyle/>
        <a:p>
          <a:pPr algn="ctr"/>
          <a:endParaRPr lang="en-IN"/>
        </a:p>
      </dgm:t>
    </dgm:pt>
    <dgm:pt modelId="{F94421DF-E6CD-477B-943B-C88905102C9D}" type="pres">
      <dgm:prSet presAssocID="{46E923FD-81D9-4013-A7F1-8A591159AD13}" presName="linear" presStyleCnt="0">
        <dgm:presLayoutVars>
          <dgm:animLvl val="lvl"/>
          <dgm:resizeHandles val="exact"/>
        </dgm:presLayoutVars>
      </dgm:prSet>
      <dgm:spPr/>
    </dgm:pt>
    <dgm:pt modelId="{E296AB03-A934-4B9C-B9C3-F1FBBF358A45}" type="pres">
      <dgm:prSet presAssocID="{1357E316-D79C-493C-8DD7-A69D638A3F97}" presName="parentText" presStyleLbl="node1" presStyleIdx="0" presStyleCnt="1" custScaleY="102825">
        <dgm:presLayoutVars>
          <dgm:chMax val="0"/>
          <dgm:bulletEnabled val="1"/>
        </dgm:presLayoutVars>
      </dgm:prSet>
      <dgm:spPr/>
    </dgm:pt>
  </dgm:ptLst>
  <dgm:cxnLst>
    <dgm:cxn modelId="{0A696436-D21E-4512-9FC2-E37A68C4B9E3}" type="presOf" srcId="{46E923FD-81D9-4013-A7F1-8A591159AD13}" destId="{F94421DF-E6CD-477B-943B-C88905102C9D}" srcOrd="0" destOrd="0" presId="urn:microsoft.com/office/officeart/2005/8/layout/vList2"/>
    <dgm:cxn modelId="{BDADC06C-72D1-4D4C-B6ED-835559941F58}" srcId="{46E923FD-81D9-4013-A7F1-8A591159AD13}" destId="{1357E316-D79C-493C-8DD7-A69D638A3F97}" srcOrd="0" destOrd="0" parTransId="{15CA8C00-EF80-4F66-82EB-9A6B7CD09680}" sibTransId="{09AEFEE6-D364-467A-A8A8-B7116C122B46}"/>
    <dgm:cxn modelId="{EE88C34C-4B99-4CE2-B2D2-EBD6AC54E500}" type="presOf" srcId="{1357E316-D79C-493C-8DD7-A69D638A3F97}" destId="{E296AB03-A934-4B9C-B9C3-F1FBBF358A45}" srcOrd="0" destOrd="0" presId="urn:microsoft.com/office/officeart/2005/8/layout/vList2"/>
    <dgm:cxn modelId="{67CCF72E-E4D0-429F-8926-530ADC69267B}" type="presParOf" srcId="{F94421DF-E6CD-477B-943B-C88905102C9D}" destId="{E296AB03-A934-4B9C-B9C3-F1FBBF358A4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DDC791A4-F1C3-4010-84FC-B426B8FEBDC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74590CC-5CF3-446E-BCB2-599416D8E5F1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pPr algn="ctr"/>
          <a:r>
            <a:rPr lang="en-IN"/>
            <a:t>Query:</a:t>
          </a:r>
        </a:p>
      </dgm:t>
    </dgm:pt>
    <dgm:pt modelId="{340F68CE-0E80-45CE-9F21-FE27F691FC6C}" type="parTrans" cxnId="{34AA9C43-FE81-4FA4-A1A9-2B8B95E54561}">
      <dgm:prSet/>
      <dgm:spPr/>
      <dgm:t>
        <a:bodyPr/>
        <a:lstStyle/>
        <a:p>
          <a:pPr algn="ctr"/>
          <a:endParaRPr lang="en-IN"/>
        </a:p>
      </dgm:t>
    </dgm:pt>
    <dgm:pt modelId="{5E7EAE75-5FA2-415E-B073-C820998BBC58}" type="sibTrans" cxnId="{34AA9C43-FE81-4FA4-A1A9-2B8B95E54561}">
      <dgm:prSet/>
      <dgm:spPr/>
      <dgm:t>
        <a:bodyPr/>
        <a:lstStyle/>
        <a:p>
          <a:pPr algn="ctr"/>
          <a:endParaRPr lang="en-IN"/>
        </a:p>
      </dgm:t>
    </dgm:pt>
    <dgm:pt modelId="{39ABB73D-EA70-4825-8405-44F6F51B951D}" type="pres">
      <dgm:prSet presAssocID="{DDC791A4-F1C3-4010-84FC-B426B8FEBDCB}" presName="linear" presStyleCnt="0">
        <dgm:presLayoutVars>
          <dgm:animLvl val="lvl"/>
          <dgm:resizeHandles val="exact"/>
        </dgm:presLayoutVars>
      </dgm:prSet>
      <dgm:spPr/>
    </dgm:pt>
    <dgm:pt modelId="{C336BF95-F1F0-40A4-AAAB-07BBA0F2FC00}" type="pres">
      <dgm:prSet presAssocID="{F74590CC-5CF3-446E-BCB2-599416D8E5F1}" presName="parentText" presStyleLbl="node1" presStyleIdx="0" presStyleCnt="1" custLinFactY="-70639" custLinFactNeighborX="392" custLinFactNeighborY="-100000">
        <dgm:presLayoutVars>
          <dgm:chMax val="0"/>
          <dgm:bulletEnabled val="1"/>
        </dgm:presLayoutVars>
      </dgm:prSet>
      <dgm:spPr/>
    </dgm:pt>
  </dgm:ptLst>
  <dgm:cxnLst>
    <dgm:cxn modelId="{DA79012F-79D5-4BCD-8E40-4679C39B4E31}" type="presOf" srcId="{F74590CC-5CF3-446E-BCB2-599416D8E5F1}" destId="{C336BF95-F1F0-40A4-AAAB-07BBA0F2FC00}" srcOrd="0" destOrd="0" presId="urn:microsoft.com/office/officeart/2005/8/layout/vList2"/>
    <dgm:cxn modelId="{34AA9C43-FE81-4FA4-A1A9-2B8B95E54561}" srcId="{DDC791A4-F1C3-4010-84FC-B426B8FEBDCB}" destId="{F74590CC-5CF3-446E-BCB2-599416D8E5F1}" srcOrd="0" destOrd="0" parTransId="{340F68CE-0E80-45CE-9F21-FE27F691FC6C}" sibTransId="{5E7EAE75-5FA2-415E-B073-C820998BBC58}"/>
    <dgm:cxn modelId="{456514E7-D147-4645-BCB1-0F5863FBA3CC}" type="presOf" srcId="{DDC791A4-F1C3-4010-84FC-B426B8FEBDCB}" destId="{39ABB73D-EA70-4825-8405-44F6F51B951D}" srcOrd="0" destOrd="0" presId="urn:microsoft.com/office/officeart/2005/8/layout/vList2"/>
    <dgm:cxn modelId="{72800805-1EB9-468A-AE05-2FF164950714}" type="presParOf" srcId="{39ABB73D-EA70-4825-8405-44F6F51B951D}" destId="{C336BF95-F1F0-40A4-AAAB-07BBA0F2FC0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2FB299-D9C8-440A-A1D4-AC4BB5F72B17}" type="doc">
      <dgm:prSet loTypeId="urn:microsoft.com/office/officeart/2005/8/layout/vList2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IN"/>
        </a:p>
      </dgm:t>
    </dgm:pt>
    <dgm:pt modelId="{48E8F15F-A5AC-48F5-9341-528FF0ED3AD6}">
      <dgm:prSet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2000"/>
            <a:t>Atliq Hardware is one of the leading computer hardware producers in India as well as </a:t>
          </a:r>
          <a:r>
            <a:rPr lang="en-US" sz="2000" b="1"/>
            <a:t>26</a:t>
          </a:r>
          <a:r>
            <a:rPr lang="en-US" sz="2000"/>
            <a:t> other countries across the globe</a:t>
          </a:r>
          <a:endParaRPr lang="en-IN" sz="2000"/>
        </a:p>
      </dgm:t>
    </dgm:pt>
    <dgm:pt modelId="{DE19F172-7084-4FCD-92AE-4CEDDD1CBB5A}" type="parTrans" cxnId="{0496744A-0BB0-4869-979F-EC2E31BAB674}">
      <dgm:prSet/>
      <dgm:spPr/>
      <dgm:t>
        <a:bodyPr/>
        <a:lstStyle/>
        <a:p>
          <a:endParaRPr lang="en-IN"/>
        </a:p>
      </dgm:t>
    </dgm:pt>
    <dgm:pt modelId="{0484776C-B7AF-4EF0-B283-B7E0D2C31976}" type="sibTrans" cxnId="{0496744A-0BB0-4869-979F-EC2E31BAB674}">
      <dgm:prSet/>
      <dgm:spPr/>
      <dgm:t>
        <a:bodyPr/>
        <a:lstStyle/>
        <a:p>
          <a:endParaRPr lang="en-IN"/>
        </a:p>
      </dgm:t>
    </dgm:pt>
    <dgm:pt modelId="{26C3FD4E-8E97-48E7-8692-92002CDF73B6}">
      <dgm:prSet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2000"/>
            <a:t>Manufactures products under </a:t>
          </a:r>
          <a:r>
            <a:rPr lang="en-US" sz="2000" b="1"/>
            <a:t>3</a:t>
          </a:r>
          <a:r>
            <a:rPr lang="en-US" sz="2000"/>
            <a:t> major divisions i.e., Peripherals &amp; Accessories, PC, Networking &amp; Storage</a:t>
          </a:r>
          <a:endParaRPr lang="en-IN" sz="2000"/>
        </a:p>
      </dgm:t>
    </dgm:pt>
    <dgm:pt modelId="{A1F0B38B-1B26-4FEB-963C-4303069A9FD4}" type="parTrans" cxnId="{737BE1A2-12D8-4B07-BA28-AD4A1267112A}">
      <dgm:prSet/>
      <dgm:spPr/>
      <dgm:t>
        <a:bodyPr/>
        <a:lstStyle/>
        <a:p>
          <a:endParaRPr lang="en-IN"/>
        </a:p>
      </dgm:t>
    </dgm:pt>
    <dgm:pt modelId="{2841A089-B31B-4B9C-B783-7A2ECD6C5624}" type="sibTrans" cxnId="{737BE1A2-12D8-4B07-BA28-AD4A1267112A}">
      <dgm:prSet/>
      <dgm:spPr/>
      <dgm:t>
        <a:bodyPr/>
        <a:lstStyle/>
        <a:p>
          <a:endParaRPr lang="en-IN"/>
        </a:p>
      </dgm:t>
    </dgm:pt>
    <dgm:pt modelId="{4F7A0E55-BBF1-4607-A29C-A20DE6A7FE90}">
      <dgm:prSet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2000"/>
            <a:t>We have a total of </a:t>
          </a:r>
          <a:r>
            <a:rPr lang="en-US" sz="2000" b="1"/>
            <a:t>74</a:t>
          </a:r>
          <a:r>
            <a:rPr lang="en-US" sz="2000"/>
            <a:t> Customers like Neptune, Sage, Leader, Vijay Sales etc. across all markets/countries</a:t>
          </a:r>
          <a:endParaRPr lang="en-IN" sz="2000"/>
        </a:p>
      </dgm:t>
    </dgm:pt>
    <dgm:pt modelId="{9B124B01-CA93-46E5-9AD6-B6FBE55D06B8}" type="parTrans" cxnId="{10A59AA9-CA00-442A-83C2-4B381F3D4DE3}">
      <dgm:prSet/>
      <dgm:spPr/>
      <dgm:t>
        <a:bodyPr/>
        <a:lstStyle/>
        <a:p>
          <a:endParaRPr lang="en-IN"/>
        </a:p>
      </dgm:t>
    </dgm:pt>
    <dgm:pt modelId="{CF4D09AD-771F-4069-8AFC-3CFA024E25B1}" type="sibTrans" cxnId="{10A59AA9-CA00-442A-83C2-4B381F3D4DE3}">
      <dgm:prSet/>
      <dgm:spPr/>
      <dgm:t>
        <a:bodyPr/>
        <a:lstStyle/>
        <a:p>
          <a:endParaRPr lang="en-IN"/>
        </a:p>
      </dgm:t>
    </dgm:pt>
    <dgm:pt modelId="{902C8E12-0442-4ADE-8016-78FAB7B809E0}" type="pres">
      <dgm:prSet presAssocID="{002FB299-D9C8-440A-A1D4-AC4BB5F72B17}" presName="linear" presStyleCnt="0">
        <dgm:presLayoutVars>
          <dgm:animLvl val="lvl"/>
          <dgm:resizeHandles val="exact"/>
        </dgm:presLayoutVars>
      </dgm:prSet>
      <dgm:spPr/>
    </dgm:pt>
    <dgm:pt modelId="{64137013-756A-4E33-9B41-16D249EBA3F8}" type="pres">
      <dgm:prSet presAssocID="{48E8F15F-A5AC-48F5-9341-528FF0ED3AD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B365308-9EEB-4E35-8D02-EF4C773C269D}" type="pres">
      <dgm:prSet presAssocID="{0484776C-B7AF-4EF0-B283-B7E0D2C31976}" presName="spacer" presStyleCnt="0"/>
      <dgm:spPr/>
    </dgm:pt>
    <dgm:pt modelId="{46E3795E-72EA-4483-BF16-31CDC66922E5}" type="pres">
      <dgm:prSet presAssocID="{26C3FD4E-8E97-48E7-8692-92002CDF73B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2E5E581-2F8D-4281-B98A-8AE4D98FD13D}" type="pres">
      <dgm:prSet presAssocID="{2841A089-B31B-4B9C-B783-7A2ECD6C5624}" presName="spacer" presStyleCnt="0"/>
      <dgm:spPr/>
    </dgm:pt>
    <dgm:pt modelId="{85476001-4C4C-4731-A6EA-E1B94BEEFB84}" type="pres">
      <dgm:prSet presAssocID="{4F7A0E55-BBF1-4607-A29C-A20DE6A7FE9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6A8DF0E-3D3B-487B-8AED-384CDC18C4A3}" type="presOf" srcId="{48E8F15F-A5AC-48F5-9341-528FF0ED3AD6}" destId="{64137013-756A-4E33-9B41-16D249EBA3F8}" srcOrd="0" destOrd="0" presId="urn:microsoft.com/office/officeart/2005/8/layout/vList2"/>
    <dgm:cxn modelId="{65327225-AACF-4EA2-8F7F-D0450A2AAB07}" type="presOf" srcId="{4F7A0E55-BBF1-4607-A29C-A20DE6A7FE90}" destId="{85476001-4C4C-4731-A6EA-E1B94BEEFB84}" srcOrd="0" destOrd="0" presId="urn:microsoft.com/office/officeart/2005/8/layout/vList2"/>
    <dgm:cxn modelId="{0496744A-0BB0-4869-979F-EC2E31BAB674}" srcId="{002FB299-D9C8-440A-A1D4-AC4BB5F72B17}" destId="{48E8F15F-A5AC-48F5-9341-528FF0ED3AD6}" srcOrd="0" destOrd="0" parTransId="{DE19F172-7084-4FCD-92AE-4CEDDD1CBB5A}" sibTransId="{0484776C-B7AF-4EF0-B283-B7E0D2C31976}"/>
    <dgm:cxn modelId="{737BE1A2-12D8-4B07-BA28-AD4A1267112A}" srcId="{002FB299-D9C8-440A-A1D4-AC4BB5F72B17}" destId="{26C3FD4E-8E97-48E7-8692-92002CDF73B6}" srcOrd="1" destOrd="0" parTransId="{A1F0B38B-1B26-4FEB-963C-4303069A9FD4}" sibTransId="{2841A089-B31B-4B9C-B783-7A2ECD6C5624}"/>
    <dgm:cxn modelId="{10A59AA9-CA00-442A-83C2-4B381F3D4DE3}" srcId="{002FB299-D9C8-440A-A1D4-AC4BB5F72B17}" destId="{4F7A0E55-BBF1-4607-A29C-A20DE6A7FE90}" srcOrd="2" destOrd="0" parTransId="{9B124B01-CA93-46E5-9AD6-B6FBE55D06B8}" sibTransId="{CF4D09AD-771F-4069-8AFC-3CFA024E25B1}"/>
    <dgm:cxn modelId="{102FA6AD-1CB9-4354-A666-C9A0CEF9CA01}" type="presOf" srcId="{002FB299-D9C8-440A-A1D4-AC4BB5F72B17}" destId="{902C8E12-0442-4ADE-8016-78FAB7B809E0}" srcOrd="0" destOrd="0" presId="urn:microsoft.com/office/officeart/2005/8/layout/vList2"/>
    <dgm:cxn modelId="{64CE25CC-1710-47B7-8351-2D156929D683}" type="presOf" srcId="{26C3FD4E-8E97-48E7-8692-92002CDF73B6}" destId="{46E3795E-72EA-4483-BF16-31CDC66922E5}" srcOrd="0" destOrd="0" presId="urn:microsoft.com/office/officeart/2005/8/layout/vList2"/>
    <dgm:cxn modelId="{90AF20F3-0CB7-4E92-AC1B-05350FAFE141}" type="presParOf" srcId="{902C8E12-0442-4ADE-8016-78FAB7B809E0}" destId="{64137013-756A-4E33-9B41-16D249EBA3F8}" srcOrd="0" destOrd="0" presId="urn:microsoft.com/office/officeart/2005/8/layout/vList2"/>
    <dgm:cxn modelId="{DD7E1A36-9656-4050-9107-C0AA25552EEB}" type="presParOf" srcId="{902C8E12-0442-4ADE-8016-78FAB7B809E0}" destId="{FB365308-9EEB-4E35-8D02-EF4C773C269D}" srcOrd="1" destOrd="0" presId="urn:microsoft.com/office/officeart/2005/8/layout/vList2"/>
    <dgm:cxn modelId="{3E88CF07-3DE8-428B-B01D-12BCDE785EA7}" type="presParOf" srcId="{902C8E12-0442-4ADE-8016-78FAB7B809E0}" destId="{46E3795E-72EA-4483-BF16-31CDC66922E5}" srcOrd="2" destOrd="0" presId="urn:microsoft.com/office/officeart/2005/8/layout/vList2"/>
    <dgm:cxn modelId="{BCF721BA-9A9A-4741-AB48-FE3E68F8052E}" type="presParOf" srcId="{902C8E12-0442-4ADE-8016-78FAB7B809E0}" destId="{32E5E581-2F8D-4281-B98A-8AE4D98FD13D}" srcOrd="3" destOrd="0" presId="urn:microsoft.com/office/officeart/2005/8/layout/vList2"/>
    <dgm:cxn modelId="{25FF49CB-4E23-467D-A5CD-1A28DA4E58EF}" type="presParOf" srcId="{902C8E12-0442-4ADE-8016-78FAB7B809E0}" destId="{85476001-4C4C-4731-A6EA-E1B94BEEFB8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0D0CB14D-1C12-445A-A29A-313EC7576B6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2640A00-AB79-43AE-AC68-FC7E853F779C}">
      <dgm:prSet custT="1"/>
      <dgm:spPr>
        <a:solidFill>
          <a:srgbClr val="0D8295"/>
        </a:solidFill>
      </dgm:spPr>
      <dgm:t>
        <a:bodyPr anchor="ctr"/>
        <a:lstStyle/>
        <a:p>
          <a:pPr algn="ctr">
            <a:lnSpc>
              <a:spcPct val="100000"/>
            </a:lnSpc>
          </a:pPr>
          <a:r>
            <a:rPr lang="en-US" sz="1600"/>
            <a:t>Generate a report of the top 5 customers who received the highest average pre_invoice_discount_pct for the fiscal year 2021 in the Indian market.The final output should contain: customer_code, customer, average_discount_percentage.</a:t>
          </a:r>
          <a:endParaRPr lang="en-IN" sz="1600"/>
        </a:p>
      </dgm:t>
    </dgm:pt>
    <dgm:pt modelId="{315B5434-0389-46B2-B448-CE218BF427F0}" type="parTrans" cxnId="{97310A27-5BE5-4DD5-B7FA-2205801AACA1}">
      <dgm:prSet/>
      <dgm:spPr/>
      <dgm:t>
        <a:bodyPr/>
        <a:lstStyle/>
        <a:p>
          <a:endParaRPr lang="en-IN"/>
        </a:p>
      </dgm:t>
    </dgm:pt>
    <dgm:pt modelId="{FF31161C-D0B8-4A3E-8409-696AAB6E5A1A}" type="sibTrans" cxnId="{97310A27-5BE5-4DD5-B7FA-2205801AACA1}">
      <dgm:prSet/>
      <dgm:spPr/>
      <dgm:t>
        <a:bodyPr/>
        <a:lstStyle/>
        <a:p>
          <a:endParaRPr lang="en-IN"/>
        </a:p>
      </dgm:t>
    </dgm:pt>
    <dgm:pt modelId="{8600726B-CCCE-4721-8296-7FB93321F3B8}" type="pres">
      <dgm:prSet presAssocID="{0D0CB14D-1C12-445A-A29A-313EC7576B65}" presName="linear" presStyleCnt="0">
        <dgm:presLayoutVars>
          <dgm:animLvl val="lvl"/>
          <dgm:resizeHandles val="exact"/>
        </dgm:presLayoutVars>
      </dgm:prSet>
      <dgm:spPr/>
    </dgm:pt>
    <dgm:pt modelId="{A9F92923-5315-4F23-8449-A2ED4F55281C}" type="pres">
      <dgm:prSet presAssocID="{52640A00-AB79-43AE-AC68-FC7E853F779C}" presName="parentText" presStyleLbl="node1" presStyleIdx="0" presStyleCnt="1" custScaleY="182372" custLinFactNeighborX="-316" custLinFactNeighborY="-35291">
        <dgm:presLayoutVars>
          <dgm:chMax val="0"/>
          <dgm:bulletEnabled val="1"/>
        </dgm:presLayoutVars>
      </dgm:prSet>
      <dgm:spPr/>
    </dgm:pt>
  </dgm:ptLst>
  <dgm:cxnLst>
    <dgm:cxn modelId="{97310A27-5BE5-4DD5-B7FA-2205801AACA1}" srcId="{0D0CB14D-1C12-445A-A29A-313EC7576B65}" destId="{52640A00-AB79-43AE-AC68-FC7E853F779C}" srcOrd="0" destOrd="0" parTransId="{315B5434-0389-46B2-B448-CE218BF427F0}" sibTransId="{FF31161C-D0B8-4A3E-8409-696AAB6E5A1A}"/>
    <dgm:cxn modelId="{6EDAFDC6-115A-49A2-A0B5-5BD6DCA25549}" type="presOf" srcId="{52640A00-AB79-43AE-AC68-FC7E853F779C}" destId="{A9F92923-5315-4F23-8449-A2ED4F55281C}" srcOrd="0" destOrd="0" presId="urn:microsoft.com/office/officeart/2005/8/layout/vList2"/>
    <dgm:cxn modelId="{E1DAF1CF-E3BF-4731-804D-E9672828C4B5}" type="presOf" srcId="{0D0CB14D-1C12-445A-A29A-313EC7576B65}" destId="{8600726B-CCCE-4721-8296-7FB93321F3B8}" srcOrd="0" destOrd="0" presId="urn:microsoft.com/office/officeart/2005/8/layout/vList2"/>
    <dgm:cxn modelId="{70A6BD36-B3F9-464D-9BDE-E42D78B71411}" type="presParOf" srcId="{8600726B-CCCE-4721-8296-7FB93321F3B8}" destId="{A9F92923-5315-4F23-8449-A2ED4F55281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DDC791A4-F1C3-4010-84FC-B426B8FEBDC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74590CC-5CF3-446E-BCB2-599416D8E5F1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pPr algn="ctr"/>
          <a:r>
            <a:rPr lang="en-IN"/>
            <a:t>Query:</a:t>
          </a:r>
        </a:p>
      </dgm:t>
    </dgm:pt>
    <dgm:pt modelId="{340F68CE-0E80-45CE-9F21-FE27F691FC6C}" type="parTrans" cxnId="{34AA9C43-FE81-4FA4-A1A9-2B8B95E54561}">
      <dgm:prSet/>
      <dgm:spPr/>
      <dgm:t>
        <a:bodyPr/>
        <a:lstStyle/>
        <a:p>
          <a:pPr algn="ctr"/>
          <a:endParaRPr lang="en-IN"/>
        </a:p>
      </dgm:t>
    </dgm:pt>
    <dgm:pt modelId="{5E7EAE75-5FA2-415E-B073-C820998BBC58}" type="sibTrans" cxnId="{34AA9C43-FE81-4FA4-A1A9-2B8B95E54561}">
      <dgm:prSet/>
      <dgm:spPr/>
      <dgm:t>
        <a:bodyPr/>
        <a:lstStyle/>
        <a:p>
          <a:pPr algn="ctr"/>
          <a:endParaRPr lang="en-IN"/>
        </a:p>
      </dgm:t>
    </dgm:pt>
    <dgm:pt modelId="{39ABB73D-EA70-4825-8405-44F6F51B951D}" type="pres">
      <dgm:prSet presAssocID="{DDC791A4-F1C3-4010-84FC-B426B8FEBDCB}" presName="linear" presStyleCnt="0">
        <dgm:presLayoutVars>
          <dgm:animLvl val="lvl"/>
          <dgm:resizeHandles val="exact"/>
        </dgm:presLayoutVars>
      </dgm:prSet>
      <dgm:spPr/>
    </dgm:pt>
    <dgm:pt modelId="{C336BF95-F1F0-40A4-AAAB-07BBA0F2FC00}" type="pres">
      <dgm:prSet presAssocID="{F74590CC-5CF3-446E-BCB2-599416D8E5F1}" presName="parentText" presStyleLbl="node1" presStyleIdx="0" presStyleCnt="1" custLinFactY="-70639" custLinFactNeighborX="392" custLinFactNeighborY="-100000">
        <dgm:presLayoutVars>
          <dgm:chMax val="0"/>
          <dgm:bulletEnabled val="1"/>
        </dgm:presLayoutVars>
      </dgm:prSet>
      <dgm:spPr/>
    </dgm:pt>
  </dgm:ptLst>
  <dgm:cxnLst>
    <dgm:cxn modelId="{DA79012F-79D5-4BCD-8E40-4679C39B4E31}" type="presOf" srcId="{F74590CC-5CF3-446E-BCB2-599416D8E5F1}" destId="{C336BF95-F1F0-40A4-AAAB-07BBA0F2FC00}" srcOrd="0" destOrd="0" presId="urn:microsoft.com/office/officeart/2005/8/layout/vList2"/>
    <dgm:cxn modelId="{34AA9C43-FE81-4FA4-A1A9-2B8B95E54561}" srcId="{DDC791A4-F1C3-4010-84FC-B426B8FEBDCB}" destId="{F74590CC-5CF3-446E-BCB2-599416D8E5F1}" srcOrd="0" destOrd="0" parTransId="{340F68CE-0E80-45CE-9F21-FE27F691FC6C}" sibTransId="{5E7EAE75-5FA2-415E-B073-C820998BBC58}"/>
    <dgm:cxn modelId="{456514E7-D147-4645-BCB1-0F5863FBA3CC}" type="presOf" srcId="{DDC791A4-F1C3-4010-84FC-B426B8FEBDCB}" destId="{39ABB73D-EA70-4825-8405-44F6F51B951D}" srcOrd="0" destOrd="0" presId="urn:microsoft.com/office/officeart/2005/8/layout/vList2"/>
    <dgm:cxn modelId="{72800805-1EB9-468A-AE05-2FF164950714}" type="presParOf" srcId="{39ABB73D-EA70-4825-8405-44F6F51B951D}" destId="{C336BF95-F1F0-40A4-AAAB-07BBA0F2FC0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0D0CB14D-1C12-445A-A29A-313EC7576B6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2640A00-AB79-43AE-AC68-FC7E853F779C}">
      <dgm:prSet custT="1"/>
      <dgm:spPr>
        <a:solidFill>
          <a:srgbClr val="0D8295"/>
        </a:solidFill>
      </dgm:spPr>
      <dgm:t>
        <a:bodyPr anchor="ctr"/>
        <a:lstStyle/>
        <a:p>
          <a:pPr algn="ctr">
            <a:lnSpc>
              <a:spcPct val="100000"/>
            </a:lnSpc>
          </a:pPr>
          <a:r>
            <a:rPr lang="en-US" sz="1600"/>
            <a:t>Get the complete report of the Gross sales amount for the customer “Atliq Exclusive” for each month.This analysis helps identify low and high-performing months for strategic decisions.</a:t>
          </a:r>
          <a:endParaRPr lang="en-IN" sz="1600"/>
        </a:p>
      </dgm:t>
    </dgm:pt>
    <dgm:pt modelId="{315B5434-0389-46B2-B448-CE218BF427F0}" type="parTrans" cxnId="{97310A27-5BE5-4DD5-B7FA-2205801AACA1}">
      <dgm:prSet/>
      <dgm:spPr/>
      <dgm:t>
        <a:bodyPr/>
        <a:lstStyle/>
        <a:p>
          <a:endParaRPr lang="en-IN"/>
        </a:p>
      </dgm:t>
    </dgm:pt>
    <dgm:pt modelId="{FF31161C-D0B8-4A3E-8409-696AAB6E5A1A}" type="sibTrans" cxnId="{97310A27-5BE5-4DD5-B7FA-2205801AACA1}">
      <dgm:prSet/>
      <dgm:spPr/>
      <dgm:t>
        <a:bodyPr/>
        <a:lstStyle/>
        <a:p>
          <a:endParaRPr lang="en-IN"/>
        </a:p>
      </dgm:t>
    </dgm:pt>
    <dgm:pt modelId="{8600726B-CCCE-4721-8296-7FB93321F3B8}" type="pres">
      <dgm:prSet presAssocID="{0D0CB14D-1C12-445A-A29A-313EC7576B65}" presName="linear" presStyleCnt="0">
        <dgm:presLayoutVars>
          <dgm:animLvl val="lvl"/>
          <dgm:resizeHandles val="exact"/>
        </dgm:presLayoutVars>
      </dgm:prSet>
      <dgm:spPr/>
    </dgm:pt>
    <dgm:pt modelId="{A9F92923-5315-4F23-8449-A2ED4F55281C}" type="pres">
      <dgm:prSet presAssocID="{52640A00-AB79-43AE-AC68-FC7E853F779C}" presName="parentText" presStyleLbl="node1" presStyleIdx="0" presStyleCnt="1" custScaleY="221756" custLinFactNeighborX="-316" custLinFactNeighborY="-35291">
        <dgm:presLayoutVars>
          <dgm:chMax val="0"/>
          <dgm:bulletEnabled val="1"/>
        </dgm:presLayoutVars>
      </dgm:prSet>
      <dgm:spPr/>
    </dgm:pt>
  </dgm:ptLst>
  <dgm:cxnLst>
    <dgm:cxn modelId="{97310A27-5BE5-4DD5-B7FA-2205801AACA1}" srcId="{0D0CB14D-1C12-445A-A29A-313EC7576B65}" destId="{52640A00-AB79-43AE-AC68-FC7E853F779C}" srcOrd="0" destOrd="0" parTransId="{315B5434-0389-46B2-B448-CE218BF427F0}" sibTransId="{FF31161C-D0B8-4A3E-8409-696AAB6E5A1A}"/>
    <dgm:cxn modelId="{6EDAFDC6-115A-49A2-A0B5-5BD6DCA25549}" type="presOf" srcId="{52640A00-AB79-43AE-AC68-FC7E853F779C}" destId="{A9F92923-5315-4F23-8449-A2ED4F55281C}" srcOrd="0" destOrd="0" presId="urn:microsoft.com/office/officeart/2005/8/layout/vList2"/>
    <dgm:cxn modelId="{E1DAF1CF-E3BF-4731-804D-E9672828C4B5}" type="presOf" srcId="{0D0CB14D-1C12-445A-A29A-313EC7576B65}" destId="{8600726B-CCCE-4721-8296-7FB93321F3B8}" srcOrd="0" destOrd="0" presId="urn:microsoft.com/office/officeart/2005/8/layout/vList2"/>
    <dgm:cxn modelId="{70A6BD36-B3F9-464D-9BDE-E42D78B71411}" type="presParOf" srcId="{8600726B-CCCE-4721-8296-7FB93321F3B8}" destId="{A9F92923-5315-4F23-8449-A2ED4F55281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DDC791A4-F1C3-4010-84FC-B426B8FEBDC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74590CC-5CF3-446E-BCB2-599416D8E5F1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pPr algn="ctr"/>
          <a:r>
            <a:rPr lang="en-IN"/>
            <a:t>Query:</a:t>
          </a:r>
        </a:p>
      </dgm:t>
    </dgm:pt>
    <dgm:pt modelId="{340F68CE-0E80-45CE-9F21-FE27F691FC6C}" type="parTrans" cxnId="{34AA9C43-FE81-4FA4-A1A9-2B8B95E54561}">
      <dgm:prSet/>
      <dgm:spPr/>
      <dgm:t>
        <a:bodyPr/>
        <a:lstStyle/>
        <a:p>
          <a:pPr algn="ctr"/>
          <a:endParaRPr lang="en-IN"/>
        </a:p>
      </dgm:t>
    </dgm:pt>
    <dgm:pt modelId="{5E7EAE75-5FA2-415E-B073-C820998BBC58}" type="sibTrans" cxnId="{34AA9C43-FE81-4FA4-A1A9-2B8B95E54561}">
      <dgm:prSet/>
      <dgm:spPr/>
      <dgm:t>
        <a:bodyPr/>
        <a:lstStyle/>
        <a:p>
          <a:pPr algn="ctr"/>
          <a:endParaRPr lang="en-IN"/>
        </a:p>
      </dgm:t>
    </dgm:pt>
    <dgm:pt modelId="{39ABB73D-EA70-4825-8405-44F6F51B951D}" type="pres">
      <dgm:prSet presAssocID="{DDC791A4-F1C3-4010-84FC-B426B8FEBDCB}" presName="linear" presStyleCnt="0">
        <dgm:presLayoutVars>
          <dgm:animLvl val="lvl"/>
          <dgm:resizeHandles val="exact"/>
        </dgm:presLayoutVars>
      </dgm:prSet>
      <dgm:spPr/>
    </dgm:pt>
    <dgm:pt modelId="{C336BF95-F1F0-40A4-AAAB-07BBA0F2FC00}" type="pres">
      <dgm:prSet presAssocID="{F74590CC-5CF3-446E-BCB2-599416D8E5F1}" presName="parentText" presStyleLbl="node1" presStyleIdx="0" presStyleCnt="1" custLinFactY="-70639" custLinFactNeighborX="392" custLinFactNeighborY="-100000">
        <dgm:presLayoutVars>
          <dgm:chMax val="0"/>
          <dgm:bulletEnabled val="1"/>
        </dgm:presLayoutVars>
      </dgm:prSet>
      <dgm:spPr/>
    </dgm:pt>
  </dgm:ptLst>
  <dgm:cxnLst>
    <dgm:cxn modelId="{DA79012F-79D5-4BCD-8E40-4679C39B4E31}" type="presOf" srcId="{F74590CC-5CF3-446E-BCB2-599416D8E5F1}" destId="{C336BF95-F1F0-40A4-AAAB-07BBA0F2FC00}" srcOrd="0" destOrd="0" presId="urn:microsoft.com/office/officeart/2005/8/layout/vList2"/>
    <dgm:cxn modelId="{34AA9C43-FE81-4FA4-A1A9-2B8B95E54561}" srcId="{DDC791A4-F1C3-4010-84FC-B426B8FEBDCB}" destId="{F74590CC-5CF3-446E-BCB2-599416D8E5F1}" srcOrd="0" destOrd="0" parTransId="{340F68CE-0E80-45CE-9F21-FE27F691FC6C}" sibTransId="{5E7EAE75-5FA2-415E-B073-C820998BBC58}"/>
    <dgm:cxn modelId="{456514E7-D147-4645-BCB1-0F5863FBA3CC}" type="presOf" srcId="{DDC791A4-F1C3-4010-84FC-B426B8FEBDCB}" destId="{39ABB73D-EA70-4825-8405-44F6F51B951D}" srcOrd="0" destOrd="0" presId="urn:microsoft.com/office/officeart/2005/8/layout/vList2"/>
    <dgm:cxn modelId="{72800805-1EB9-468A-AE05-2FF164950714}" type="presParOf" srcId="{39ABB73D-EA70-4825-8405-44F6F51B951D}" destId="{C336BF95-F1F0-40A4-AAAB-07BBA0F2FC0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0D0CB14D-1C12-445A-A29A-313EC7576B6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2640A00-AB79-43AE-AC68-FC7E853F779C}">
      <dgm:prSet custT="1"/>
      <dgm:spPr>
        <a:solidFill>
          <a:srgbClr val="0D8295"/>
        </a:solidFill>
      </dgm:spPr>
      <dgm:t>
        <a:bodyPr anchor="ctr"/>
        <a:lstStyle/>
        <a:p>
          <a:pPr algn="ctr">
            <a:lnSpc>
              <a:spcPct val="100000"/>
            </a:lnSpc>
          </a:pPr>
          <a:r>
            <a:rPr lang="en-US" sz="1600"/>
            <a:t>Which quarter of 2020 had the maximum total_sold_quantity? The final output should contain: quarter, total_sold_quantity.</a:t>
          </a:r>
          <a:endParaRPr lang="en-IN" sz="1600"/>
        </a:p>
      </dgm:t>
    </dgm:pt>
    <dgm:pt modelId="{315B5434-0389-46B2-B448-CE218BF427F0}" type="parTrans" cxnId="{97310A27-5BE5-4DD5-B7FA-2205801AACA1}">
      <dgm:prSet/>
      <dgm:spPr/>
      <dgm:t>
        <a:bodyPr/>
        <a:lstStyle/>
        <a:p>
          <a:endParaRPr lang="en-IN"/>
        </a:p>
      </dgm:t>
    </dgm:pt>
    <dgm:pt modelId="{FF31161C-D0B8-4A3E-8409-696AAB6E5A1A}" type="sibTrans" cxnId="{97310A27-5BE5-4DD5-B7FA-2205801AACA1}">
      <dgm:prSet/>
      <dgm:spPr/>
      <dgm:t>
        <a:bodyPr/>
        <a:lstStyle/>
        <a:p>
          <a:endParaRPr lang="en-IN"/>
        </a:p>
      </dgm:t>
    </dgm:pt>
    <dgm:pt modelId="{8600726B-CCCE-4721-8296-7FB93321F3B8}" type="pres">
      <dgm:prSet presAssocID="{0D0CB14D-1C12-445A-A29A-313EC7576B65}" presName="linear" presStyleCnt="0">
        <dgm:presLayoutVars>
          <dgm:animLvl val="lvl"/>
          <dgm:resizeHandles val="exact"/>
        </dgm:presLayoutVars>
      </dgm:prSet>
      <dgm:spPr/>
    </dgm:pt>
    <dgm:pt modelId="{A9F92923-5315-4F23-8449-A2ED4F55281C}" type="pres">
      <dgm:prSet presAssocID="{52640A00-AB79-43AE-AC68-FC7E853F779C}" presName="parentText" presStyleLbl="node1" presStyleIdx="0" presStyleCnt="1" custScaleY="43645" custLinFactNeighborX="-316" custLinFactNeighborY="-35291">
        <dgm:presLayoutVars>
          <dgm:chMax val="0"/>
          <dgm:bulletEnabled val="1"/>
        </dgm:presLayoutVars>
      </dgm:prSet>
      <dgm:spPr/>
    </dgm:pt>
  </dgm:ptLst>
  <dgm:cxnLst>
    <dgm:cxn modelId="{97310A27-5BE5-4DD5-B7FA-2205801AACA1}" srcId="{0D0CB14D-1C12-445A-A29A-313EC7576B65}" destId="{52640A00-AB79-43AE-AC68-FC7E853F779C}" srcOrd="0" destOrd="0" parTransId="{315B5434-0389-46B2-B448-CE218BF427F0}" sibTransId="{FF31161C-D0B8-4A3E-8409-696AAB6E5A1A}"/>
    <dgm:cxn modelId="{6EDAFDC6-115A-49A2-A0B5-5BD6DCA25549}" type="presOf" srcId="{52640A00-AB79-43AE-AC68-FC7E853F779C}" destId="{A9F92923-5315-4F23-8449-A2ED4F55281C}" srcOrd="0" destOrd="0" presId="urn:microsoft.com/office/officeart/2005/8/layout/vList2"/>
    <dgm:cxn modelId="{E1DAF1CF-E3BF-4731-804D-E9672828C4B5}" type="presOf" srcId="{0D0CB14D-1C12-445A-A29A-313EC7576B65}" destId="{8600726B-CCCE-4721-8296-7FB93321F3B8}" srcOrd="0" destOrd="0" presId="urn:microsoft.com/office/officeart/2005/8/layout/vList2"/>
    <dgm:cxn modelId="{70A6BD36-B3F9-464D-9BDE-E42D78B71411}" type="presParOf" srcId="{8600726B-CCCE-4721-8296-7FB93321F3B8}" destId="{A9F92923-5315-4F23-8449-A2ED4F55281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DDC791A4-F1C3-4010-84FC-B426B8FEBDC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74590CC-5CF3-446E-BCB2-599416D8E5F1}">
      <dgm:prSet/>
      <dgm:spPr>
        <a:solidFill>
          <a:srgbClr val="CB7A09"/>
        </a:solidFill>
      </dgm:spPr>
      <dgm:t>
        <a:bodyPr/>
        <a:lstStyle/>
        <a:p>
          <a:pPr algn="ctr"/>
          <a:r>
            <a:rPr lang="en-IN"/>
            <a:t>Query:</a:t>
          </a:r>
        </a:p>
      </dgm:t>
    </dgm:pt>
    <dgm:pt modelId="{340F68CE-0E80-45CE-9F21-FE27F691FC6C}" type="parTrans" cxnId="{34AA9C43-FE81-4FA4-A1A9-2B8B95E54561}">
      <dgm:prSet/>
      <dgm:spPr/>
      <dgm:t>
        <a:bodyPr/>
        <a:lstStyle/>
        <a:p>
          <a:pPr algn="ctr"/>
          <a:endParaRPr lang="en-IN"/>
        </a:p>
      </dgm:t>
    </dgm:pt>
    <dgm:pt modelId="{5E7EAE75-5FA2-415E-B073-C820998BBC58}" type="sibTrans" cxnId="{34AA9C43-FE81-4FA4-A1A9-2B8B95E54561}">
      <dgm:prSet/>
      <dgm:spPr/>
      <dgm:t>
        <a:bodyPr/>
        <a:lstStyle/>
        <a:p>
          <a:pPr algn="ctr"/>
          <a:endParaRPr lang="en-IN"/>
        </a:p>
      </dgm:t>
    </dgm:pt>
    <dgm:pt modelId="{39ABB73D-EA70-4825-8405-44F6F51B951D}" type="pres">
      <dgm:prSet presAssocID="{DDC791A4-F1C3-4010-84FC-B426B8FEBDCB}" presName="linear" presStyleCnt="0">
        <dgm:presLayoutVars>
          <dgm:animLvl val="lvl"/>
          <dgm:resizeHandles val="exact"/>
        </dgm:presLayoutVars>
      </dgm:prSet>
      <dgm:spPr/>
    </dgm:pt>
    <dgm:pt modelId="{C336BF95-F1F0-40A4-AAAB-07BBA0F2FC00}" type="pres">
      <dgm:prSet presAssocID="{F74590CC-5CF3-446E-BCB2-599416D8E5F1}" presName="parentText" presStyleLbl="node1" presStyleIdx="0" presStyleCnt="1" custLinFactY="-70639" custLinFactNeighborX="392" custLinFactNeighborY="-100000">
        <dgm:presLayoutVars>
          <dgm:chMax val="0"/>
          <dgm:bulletEnabled val="1"/>
        </dgm:presLayoutVars>
      </dgm:prSet>
      <dgm:spPr/>
    </dgm:pt>
  </dgm:ptLst>
  <dgm:cxnLst>
    <dgm:cxn modelId="{DA79012F-79D5-4BCD-8E40-4679C39B4E31}" type="presOf" srcId="{F74590CC-5CF3-446E-BCB2-599416D8E5F1}" destId="{C336BF95-F1F0-40A4-AAAB-07BBA0F2FC00}" srcOrd="0" destOrd="0" presId="urn:microsoft.com/office/officeart/2005/8/layout/vList2"/>
    <dgm:cxn modelId="{34AA9C43-FE81-4FA4-A1A9-2B8B95E54561}" srcId="{DDC791A4-F1C3-4010-84FC-B426B8FEBDCB}" destId="{F74590CC-5CF3-446E-BCB2-599416D8E5F1}" srcOrd="0" destOrd="0" parTransId="{340F68CE-0E80-45CE-9F21-FE27F691FC6C}" sibTransId="{5E7EAE75-5FA2-415E-B073-C820998BBC58}"/>
    <dgm:cxn modelId="{456514E7-D147-4645-BCB1-0F5863FBA3CC}" type="presOf" srcId="{DDC791A4-F1C3-4010-84FC-B426B8FEBDCB}" destId="{39ABB73D-EA70-4825-8405-44F6F51B951D}" srcOrd="0" destOrd="0" presId="urn:microsoft.com/office/officeart/2005/8/layout/vList2"/>
    <dgm:cxn modelId="{72800805-1EB9-468A-AE05-2FF164950714}" type="presParOf" srcId="{39ABB73D-EA70-4825-8405-44F6F51B951D}" destId="{C336BF95-F1F0-40A4-AAAB-07BBA0F2FC0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0D0CB14D-1C12-445A-A29A-313EC7576B6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2640A00-AB79-43AE-AC68-FC7E853F779C}">
      <dgm:prSet custT="1"/>
      <dgm:spPr>
        <a:solidFill>
          <a:srgbClr val="0D8295"/>
        </a:solidFill>
      </dgm:spPr>
      <dgm:t>
        <a:bodyPr anchor="ctr"/>
        <a:lstStyle/>
        <a:p>
          <a:pPr algn="ctr">
            <a:lnSpc>
              <a:spcPct val="100000"/>
            </a:lnSpc>
          </a:pPr>
          <a:r>
            <a:rPr lang="en-US" sz="1600"/>
            <a:t>Which channel contributed the most to gross sales in fiscal year 2021,and what was its percentage contribution?The final output should contain: channel, gross_sales_mln, </a:t>
          </a:r>
          <a:endParaRPr lang="en-IN" sz="1600"/>
        </a:p>
      </dgm:t>
    </dgm:pt>
    <dgm:pt modelId="{315B5434-0389-46B2-B448-CE218BF427F0}" type="parTrans" cxnId="{97310A27-5BE5-4DD5-B7FA-2205801AACA1}">
      <dgm:prSet/>
      <dgm:spPr/>
      <dgm:t>
        <a:bodyPr/>
        <a:lstStyle/>
        <a:p>
          <a:endParaRPr lang="en-IN"/>
        </a:p>
      </dgm:t>
    </dgm:pt>
    <dgm:pt modelId="{FF31161C-D0B8-4A3E-8409-696AAB6E5A1A}" type="sibTrans" cxnId="{97310A27-5BE5-4DD5-B7FA-2205801AACA1}">
      <dgm:prSet/>
      <dgm:spPr/>
      <dgm:t>
        <a:bodyPr/>
        <a:lstStyle/>
        <a:p>
          <a:endParaRPr lang="en-IN"/>
        </a:p>
      </dgm:t>
    </dgm:pt>
    <dgm:pt modelId="{8600726B-CCCE-4721-8296-7FB93321F3B8}" type="pres">
      <dgm:prSet presAssocID="{0D0CB14D-1C12-445A-A29A-313EC7576B65}" presName="linear" presStyleCnt="0">
        <dgm:presLayoutVars>
          <dgm:animLvl val="lvl"/>
          <dgm:resizeHandles val="exact"/>
        </dgm:presLayoutVars>
      </dgm:prSet>
      <dgm:spPr/>
    </dgm:pt>
    <dgm:pt modelId="{A9F92923-5315-4F23-8449-A2ED4F55281C}" type="pres">
      <dgm:prSet presAssocID="{52640A00-AB79-43AE-AC68-FC7E853F779C}" presName="parentText" presStyleLbl="node1" presStyleIdx="0" presStyleCnt="1" custScaleY="377431" custLinFactY="-16377" custLinFactNeighborX="-25021" custLinFactNeighborY="-100000">
        <dgm:presLayoutVars>
          <dgm:chMax val="0"/>
          <dgm:bulletEnabled val="1"/>
        </dgm:presLayoutVars>
      </dgm:prSet>
      <dgm:spPr/>
    </dgm:pt>
  </dgm:ptLst>
  <dgm:cxnLst>
    <dgm:cxn modelId="{97310A27-5BE5-4DD5-B7FA-2205801AACA1}" srcId="{0D0CB14D-1C12-445A-A29A-313EC7576B65}" destId="{52640A00-AB79-43AE-AC68-FC7E853F779C}" srcOrd="0" destOrd="0" parTransId="{315B5434-0389-46B2-B448-CE218BF427F0}" sibTransId="{FF31161C-D0B8-4A3E-8409-696AAB6E5A1A}"/>
    <dgm:cxn modelId="{6EDAFDC6-115A-49A2-A0B5-5BD6DCA25549}" type="presOf" srcId="{52640A00-AB79-43AE-AC68-FC7E853F779C}" destId="{A9F92923-5315-4F23-8449-A2ED4F55281C}" srcOrd="0" destOrd="0" presId="urn:microsoft.com/office/officeart/2005/8/layout/vList2"/>
    <dgm:cxn modelId="{E1DAF1CF-E3BF-4731-804D-E9672828C4B5}" type="presOf" srcId="{0D0CB14D-1C12-445A-A29A-313EC7576B65}" destId="{8600726B-CCCE-4721-8296-7FB93321F3B8}" srcOrd="0" destOrd="0" presId="urn:microsoft.com/office/officeart/2005/8/layout/vList2"/>
    <dgm:cxn modelId="{70A6BD36-B3F9-464D-9BDE-E42D78B71411}" type="presParOf" srcId="{8600726B-CCCE-4721-8296-7FB93321F3B8}" destId="{A9F92923-5315-4F23-8449-A2ED4F55281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DDC791A4-F1C3-4010-84FC-B426B8FEBDC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74590CC-5CF3-446E-BCB2-599416D8E5F1}">
      <dgm:prSet/>
      <dgm:spPr>
        <a:solidFill>
          <a:srgbClr val="CB7A09"/>
        </a:solidFill>
      </dgm:spPr>
      <dgm:t>
        <a:bodyPr/>
        <a:lstStyle/>
        <a:p>
          <a:pPr algn="ctr"/>
          <a:r>
            <a:rPr lang="en-IN"/>
            <a:t>Query:</a:t>
          </a:r>
        </a:p>
      </dgm:t>
    </dgm:pt>
    <dgm:pt modelId="{340F68CE-0E80-45CE-9F21-FE27F691FC6C}" type="parTrans" cxnId="{34AA9C43-FE81-4FA4-A1A9-2B8B95E54561}">
      <dgm:prSet/>
      <dgm:spPr/>
      <dgm:t>
        <a:bodyPr/>
        <a:lstStyle/>
        <a:p>
          <a:pPr algn="ctr"/>
          <a:endParaRPr lang="en-IN"/>
        </a:p>
      </dgm:t>
    </dgm:pt>
    <dgm:pt modelId="{5E7EAE75-5FA2-415E-B073-C820998BBC58}" type="sibTrans" cxnId="{34AA9C43-FE81-4FA4-A1A9-2B8B95E54561}">
      <dgm:prSet/>
      <dgm:spPr/>
      <dgm:t>
        <a:bodyPr/>
        <a:lstStyle/>
        <a:p>
          <a:pPr algn="ctr"/>
          <a:endParaRPr lang="en-IN"/>
        </a:p>
      </dgm:t>
    </dgm:pt>
    <dgm:pt modelId="{39ABB73D-EA70-4825-8405-44F6F51B951D}" type="pres">
      <dgm:prSet presAssocID="{DDC791A4-F1C3-4010-84FC-B426B8FEBDCB}" presName="linear" presStyleCnt="0">
        <dgm:presLayoutVars>
          <dgm:animLvl val="lvl"/>
          <dgm:resizeHandles val="exact"/>
        </dgm:presLayoutVars>
      </dgm:prSet>
      <dgm:spPr/>
    </dgm:pt>
    <dgm:pt modelId="{C336BF95-F1F0-40A4-AAAB-07BBA0F2FC00}" type="pres">
      <dgm:prSet presAssocID="{F74590CC-5CF3-446E-BCB2-599416D8E5F1}" presName="parentText" presStyleLbl="node1" presStyleIdx="0" presStyleCnt="1" custLinFactY="-70639" custLinFactNeighborX="392" custLinFactNeighborY="-100000">
        <dgm:presLayoutVars>
          <dgm:chMax val="0"/>
          <dgm:bulletEnabled val="1"/>
        </dgm:presLayoutVars>
      </dgm:prSet>
      <dgm:spPr/>
    </dgm:pt>
  </dgm:ptLst>
  <dgm:cxnLst>
    <dgm:cxn modelId="{DA79012F-79D5-4BCD-8E40-4679C39B4E31}" type="presOf" srcId="{F74590CC-5CF3-446E-BCB2-599416D8E5F1}" destId="{C336BF95-F1F0-40A4-AAAB-07BBA0F2FC00}" srcOrd="0" destOrd="0" presId="urn:microsoft.com/office/officeart/2005/8/layout/vList2"/>
    <dgm:cxn modelId="{34AA9C43-FE81-4FA4-A1A9-2B8B95E54561}" srcId="{DDC791A4-F1C3-4010-84FC-B426B8FEBDCB}" destId="{F74590CC-5CF3-446E-BCB2-599416D8E5F1}" srcOrd="0" destOrd="0" parTransId="{340F68CE-0E80-45CE-9F21-FE27F691FC6C}" sibTransId="{5E7EAE75-5FA2-415E-B073-C820998BBC58}"/>
    <dgm:cxn modelId="{456514E7-D147-4645-BCB1-0F5863FBA3CC}" type="presOf" srcId="{DDC791A4-F1C3-4010-84FC-B426B8FEBDCB}" destId="{39ABB73D-EA70-4825-8405-44F6F51B951D}" srcOrd="0" destOrd="0" presId="urn:microsoft.com/office/officeart/2005/8/layout/vList2"/>
    <dgm:cxn modelId="{72800805-1EB9-468A-AE05-2FF164950714}" type="presParOf" srcId="{39ABB73D-EA70-4825-8405-44F6F51B951D}" destId="{C336BF95-F1F0-40A4-AAAB-07BBA0F2FC0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0D0CB14D-1C12-445A-A29A-313EC7576B6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2640A00-AB79-43AE-AC68-FC7E853F779C}">
      <dgm:prSet custT="1"/>
      <dgm:spPr>
        <a:solidFill>
          <a:srgbClr val="0D8295"/>
        </a:solidFill>
      </dgm:spPr>
      <dgm:t>
        <a:bodyPr anchor="t"/>
        <a:lstStyle/>
        <a:p>
          <a:pPr algn="ctr">
            <a:lnSpc>
              <a:spcPct val="100000"/>
            </a:lnSpc>
          </a:pPr>
          <a:r>
            <a:rPr lang="en-US" sz="1600"/>
            <a:t>Get the top 3 products in each division based on total_sold_quantity in FY 2021.The final output should contain: division, product_code, product, total_sold_quantity.</a:t>
          </a:r>
          <a:endParaRPr lang="en-IN" sz="1600"/>
        </a:p>
        <a:p>
          <a:pPr algn="ctr">
            <a:lnSpc>
              <a:spcPct val="100000"/>
            </a:lnSpc>
          </a:pPr>
          <a:r>
            <a:rPr lang="en-US" sz="1600"/>
            <a:t>, </a:t>
          </a:r>
          <a:endParaRPr lang="en-IN" sz="1600"/>
        </a:p>
      </dgm:t>
    </dgm:pt>
    <dgm:pt modelId="{315B5434-0389-46B2-B448-CE218BF427F0}" type="parTrans" cxnId="{97310A27-5BE5-4DD5-B7FA-2205801AACA1}">
      <dgm:prSet/>
      <dgm:spPr/>
      <dgm:t>
        <a:bodyPr/>
        <a:lstStyle/>
        <a:p>
          <a:endParaRPr lang="en-IN"/>
        </a:p>
      </dgm:t>
    </dgm:pt>
    <dgm:pt modelId="{FF31161C-D0B8-4A3E-8409-696AAB6E5A1A}" type="sibTrans" cxnId="{97310A27-5BE5-4DD5-B7FA-2205801AACA1}">
      <dgm:prSet/>
      <dgm:spPr/>
      <dgm:t>
        <a:bodyPr/>
        <a:lstStyle/>
        <a:p>
          <a:endParaRPr lang="en-IN"/>
        </a:p>
      </dgm:t>
    </dgm:pt>
    <dgm:pt modelId="{8600726B-CCCE-4721-8296-7FB93321F3B8}" type="pres">
      <dgm:prSet presAssocID="{0D0CB14D-1C12-445A-A29A-313EC7576B65}" presName="linear" presStyleCnt="0">
        <dgm:presLayoutVars>
          <dgm:animLvl val="lvl"/>
          <dgm:resizeHandles val="exact"/>
        </dgm:presLayoutVars>
      </dgm:prSet>
      <dgm:spPr/>
    </dgm:pt>
    <dgm:pt modelId="{A9F92923-5315-4F23-8449-A2ED4F55281C}" type="pres">
      <dgm:prSet presAssocID="{52640A00-AB79-43AE-AC68-FC7E853F779C}" presName="parentText" presStyleLbl="node1" presStyleIdx="0" presStyleCnt="1" custScaleY="377431" custLinFactY="-16377" custLinFactNeighborX="-25021" custLinFactNeighborY="-100000">
        <dgm:presLayoutVars>
          <dgm:chMax val="0"/>
          <dgm:bulletEnabled val="1"/>
        </dgm:presLayoutVars>
      </dgm:prSet>
      <dgm:spPr/>
    </dgm:pt>
  </dgm:ptLst>
  <dgm:cxnLst>
    <dgm:cxn modelId="{97310A27-5BE5-4DD5-B7FA-2205801AACA1}" srcId="{0D0CB14D-1C12-445A-A29A-313EC7576B65}" destId="{52640A00-AB79-43AE-AC68-FC7E853F779C}" srcOrd="0" destOrd="0" parTransId="{315B5434-0389-46B2-B448-CE218BF427F0}" sibTransId="{FF31161C-D0B8-4A3E-8409-696AAB6E5A1A}"/>
    <dgm:cxn modelId="{6EDAFDC6-115A-49A2-A0B5-5BD6DCA25549}" type="presOf" srcId="{52640A00-AB79-43AE-AC68-FC7E853F779C}" destId="{A9F92923-5315-4F23-8449-A2ED4F55281C}" srcOrd="0" destOrd="0" presId="urn:microsoft.com/office/officeart/2005/8/layout/vList2"/>
    <dgm:cxn modelId="{E1DAF1CF-E3BF-4731-804D-E9672828C4B5}" type="presOf" srcId="{0D0CB14D-1C12-445A-A29A-313EC7576B65}" destId="{8600726B-CCCE-4721-8296-7FB93321F3B8}" srcOrd="0" destOrd="0" presId="urn:microsoft.com/office/officeart/2005/8/layout/vList2"/>
    <dgm:cxn modelId="{70A6BD36-B3F9-464D-9BDE-E42D78B71411}" type="presParOf" srcId="{8600726B-CCCE-4721-8296-7FB93321F3B8}" destId="{A9F92923-5315-4F23-8449-A2ED4F55281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E19C9A-50EE-4C86-ACB3-9011AA02FCC4}" type="doc">
      <dgm:prSet loTypeId="urn:microsoft.com/office/officeart/2005/8/layout/vList5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33A19C17-C01D-4DD6-9E14-20E6AF48E5ED}" type="pres">
      <dgm:prSet presAssocID="{7DE19C9A-50EE-4C86-ACB3-9011AA02FCC4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0F6A1E65-2EDF-4F9D-8739-D99AAD5778E6}" type="presOf" srcId="{7DE19C9A-50EE-4C86-ACB3-9011AA02FCC4}" destId="{33A19C17-C01D-4DD6-9E14-20E6AF48E5ED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0588DA2-ADB1-44C2-BE09-20C47C8B0B3B}" type="doc">
      <dgm:prSet loTypeId="urn:microsoft.com/office/officeart/2005/8/layout/orgChart1" loCatId="hierarchy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IN"/>
        </a:p>
      </dgm:t>
    </dgm:pt>
    <dgm:pt modelId="{DD0CF76A-A310-4C19-BF29-E7F7900C1700}">
      <dgm:prSet/>
      <dgm:spPr/>
      <dgm:t>
        <a:bodyPr/>
        <a:lstStyle/>
        <a:p>
          <a:pPr>
            <a:lnSpc>
              <a:spcPct val="150000"/>
            </a:lnSpc>
          </a:pPr>
          <a:r>
            <a:rPr lang="en-IN"/>
            <a:t>PC </a:t>
          </a:r>
        </a:p>
      </dgm:t>
    </dgm:pt>
    <dgm:pt modelId="{CFF29BD5-1104-45CA-B46E-8A9D50424DC3}" type="parTrans" cxnId="{0F0ADB85-F4F1-4BD5-BFFB-ED5EC5937F0F}">
      <dgm:prSet/>
      <dgm:spPr/>
      <dgm:t>
        <a:bodyPr/>
        <a:lstStyle/>
        <a:p>
          <a:pPr>
            <a:lnSpc>
              <a:spcPct val="150000"/>
            </a:lnSpc>
          </a:pPr>
          <a:endParaRPr lang="en-IN"/>
        </a:p>
      </dgm:t>
    </dgm:pt>
    <dgm:pt modelId="{B007C437-5FB4-41AA-BDD2-B8D52805D659}" type="sibTrans" cxnId="{0F0ADB85-F4F1-4BD5-BFFB-ED5EC5937F0F}">
      <dgm:prSet/>
      <dgm:spPr/>
      <dgm:t>
        <a:bodyPr/>
        <a:lstStyle/>
        <a:p>
          <a:pPr>
            <a:lnSpc>
              <a:spcPct val="150000"/>
            </a:lnSpc>
          </a:pPr>
          <a:endParaRPr lang="en-IN"/>
        </a:p>
      </dgm:t>
    </dgm:pt>
    <dgm:pt modelId="{6F36BF7E-BACF-48D7-AA9F-DB22C394D231}">
      <dgm:prSet/>
      <dgm:spPr/>
      <dgm:t>
        <a:bodyPr/>
        <a:lstStyle/>
        <a:p>
          <a:pPr>
            <a:lnSpc>
              <a:spcPct val="150000"/>
            </a:lnSpc>
          </a:pPr>
          <a:r>
            <a:rPr lang="en-IN"/>
            <a:t>Desktop</a:t>
          </a:r>
        </a:p>
      </dgm:t>
    </dgm:pt>
    <dgm:pt modelId="{DE92B32E-08A6-4D5C-82C6-8E01F0C4E634}" type="parTrans" cxnId="{B33C038C-13C5-4F6E-9745-353AD45E28D2}">
      <dgm:prSet/>
      <dgm:spPr/>
      <dgm:t>
        <a:bodyPr/>
        <a:lstStyle/>
        <a:p>
          <a:pPr>
            <a:lnSpc>
              <a:spcPct val="150000"/>
            </a:lnSpc>
          </a:pPr>
          <a:endParaRPr lang="en-IN"/>
        </a:p>
      </dgm:t>
    </dgm:pt>
    <dgm:pt modelId="{D06B0B55-9D06-4047-84AB-B685F62B3188}" type="sibTrans" cxnId="{B33C038C-13C5-4F6E-9745-353AD45E28D2}">
      <dgm:prSet/>
      <dgm:spPr/>
      <dgm:t>
        <a:bodyPr/>
        <a:lstStyle/>
        <a:p>
          <a:pPr>
            <a:lnSpc>
              <a:spcPct val="150000"/>
            </a:lnSpc>
          </a:pPr>
          <a:endParaRPr lang="en-IN"/>
        </a:p>
      </dgm:t>
    </dgm:pt>
    <dgm:pt modelId="{7EFF72FF-5562-434F-8FFB-C658738E16D8}">
      <dgm:prSet/>
      <dgm:spPr/>
      <dgm:t>
        <a:bodyPr/>
        <a:lstStyle/>
        <a:p>
          <a:pPr>
            <a:lnSpc>
              <a:spcPct val="150000"/>
            </a:lnSpc>
          </a:pPr>
          <a:r>
            <a:rPr lang="en-IN"/>
            <a:t>Business Laptop</a:t>
          </a:r>
        </a:p>
      </dgm:t>
    </dgm:pt>
    <dgm:pt modelId="{CEF41617-2168-45B2-94E1-C8B495AB3367}" type="parTrans" cxnId="{0B28A32F-4939-4550-A738-A1CDF41B22B8}">
      <dgm:prSet/>
      <dgm:spPr/>
      <dgm:t>
        <a:bodyPr/>
        <a:lstStyle/>
        <a:p>
          <a:pPr>
            <a:lnSpc>
              <a:spcPct val="150000"/>
            </a:lnSpc>
          </a:pPr>
          <a:endParaRPr lang="en-IN"/>
        </a:p>
      </dgm:t>
    </dgm:pt>
    <dgm:pt modelId="{C50B473A-92E4-4796-B587-B809CC73448B}" type="sibTrans" cxnId="{0B28A32F-4939-4550-A738-A1CDF41B22B8}">
      <dgm:prSet/>
      <dgm:spPr/>
      <dgm:t>
        <a:bodyPr/>
        <a:lstStyle/>
        <a:p>
          <a:pPr>
            <a:lnSpc>
              <a:spcPct val="150000"/>
            </a:lnSpc>
          </a:pPr>
          <a:endParaRPr lang="en-IN"/>
        </a:p>
      </dgm:t>
    </dgm:pt>
    <dgm:pt modelId="{A89FE567-01BF-457D-B69F-58C62C90DCE4}">
      <dgm:prSet/>
      <dgm:spPr/>
      <dgm:t>
        <a:bodyPr/>
        <a:lstStyle/>
        <a:p>
          <a:pPr>
            <a:lnSpc>
              <a:spcPct val="150000"/>
            </a:lnSpc>
          </a:pPr>
          <a:r>
            <a:rPr lang="en-IN"/>
            <a:t>Personal Laptop</a:t>
          </a:r>
        </a:p>
      </dgm:t>
    </dgm:pt>
    <dgm:pt modelId="{75F427E4-20BD-41F7-BFB2-DFFFB6BB8602}" type="parTrans" cxnId="{6906ADE7-FF1C-46CE-8662-BCD358795209}">
      <dgm:prSet/>
      <dgm:spPr/>
      <dgm:t>
        <a:bodyPr/>
        <a:lstStyle/>
        <a:p>
          <a:pPr>
            <a:lnSpc>
              <a:spcPct val="150000"/>
            </a:lnSpc>
          </a:pPr>
          <a:endParaRPr lang="en-IN"/>
        </a:p>
      </dgm:t>
    </dgm:pt>
    <dgm:pt modelId="{5FCA885D-780D-450E-A664-D71E546B1A9E}" type="sibTrans" cxnId="{6906ADE7-FF1C-46CE-8662-BCD358795209}">
      <dgm:prSet/>
      <dgm:spPr/>
      <dgm:t>
        <a:bodyPr/>
        <a:lstStyle/>
        <a:p>
          <a:pPr>
            <a:lnSpc>
              <a:spcPct val="150000"/>
            </a:lnSpc>
          </a:pPr>
          <a:endParaRPr lang="en-IN"/>
        </a:p>
      </dgm:t>
    </dgm:pt>
    <dgm:pt modelId="{864E27C7-4BE4-48D7-BE1A-99DDECF5DD99}">
      <dgm:prSet/>
      <dgm:spPr/>
      <dgm:t>
        <a:bodyPr/>
        <a:lstStyle/>
        <a:p>
          <a:pPr>
            <a:lnSpc>
              <a:spcPct val="150000"/>
            </a:lnSpc>
          </a:pPr>
          <a:r>
            <a:rPr lang="en-IN"/>
            <a:t>Notebook</a:t>
          </a:r>
        </a:p>
      </dgm:t>
    </dgm:pt>
    <dgm:pt modelId="{B93F79F4-C18E-44C0-8CFB-4EE3A3BB3D27}" type="parTrans" cxnId="{C594D708-09E8-41D7-86E3-1F18978A76E0}">
      <dgm:prSet/>
      <dgm:spPr/>
      <dgm:t>
        <a:bodyPr/>
        <a:lstStyle/>
        <a:p>
          <a:pPr>
            <a:lnSpc>
              <a:spcPct val="150000"/>
            </a:lnSpc>
          </a:pPr>
          <a:endParaRPr lang="en-IN"/>
        </a:p>
      </dgm:t>
    </dgm:pt>
    <dgm:pt modelId="{2CE405BB-9ABF-4966-B411-7348E624183E}" type="sibTrans" cxnId="{C594D708-09E8-41D7-86E3-1F18978A76E0}">
      <dgm:prSet/>
      <dgm:spPr/>
      <dgm:t>
        <a:bodyPr/>
        <a:lstStyle/>
        <a:p>
          <a:pPr>
            <a:lnSpc>
              <a:spcPct val="150000"/>
            </a:lnSpc>
          </a:pPr>
          <a:endParaRPr lang="en-IN"/>
        </a:p>
      </dgm:t>
    </dgm:pt>
    <dgm:pt modelId="{CA6F2BCA-993D-46DC-B440-781FBAEF06CA}">
      <dgm:prSet/>
      <dgm:spPr/>
      <dgm:t>
        <a:bodyPr/>
        <a:lstStyle/>
        <a:p>
          <a:pPr>
            <a:lnSpc>
              <a:spcPct val="150000"/>
            </a:lnSpc>
          </a:pPr>
          <a:r>
            <a:rPr lang="en-IN"/>
            <a:t>Gaming Laptop</a:t>
          </a:r>
        </a:p>
      </dgm:t>
    </dgm:pt>
    <dgm:pt modelId="{D96CB6AF-04B3-4391-BDC8-3E33BD39F1B4}" type="parTrans" cxnId="{39E9DAC9-8CD1-4CF3-B6CA-36F9B0594786}">
      <dgm:prSet/>
      <dgm:spPr/>
      <dgm:t>
        <a:bodyPr/>
        <a:lstStyle/>
        <a:p>
          <a:pPr>
            <a:lnSpc>
              <a:spcPct val="150000"/>
            </a:lnSpc>
          </a:pPr>
          <a:endParaRPr lang="en-IN"/>
        </a:p>
      </dgm:t>
    </dgm:pt>
    <dgm:pt modelId="{660ADA69-46A0-41D5-B3ED-F12970492A9E}" type="sibTrans" cxnId="{39E9DAC9-8CD1-4CF3-B6CA-36F9B0594786}">
      <dgm:prSet/>
      <dgm:spPr/>
      <dgm:t>
        <a:bodyPr/>
        <a:lstStyle/>
        <a:p>
          <a:pPr>
            <a:lnSpc>
              <a:spcPct val="150000"/>
            </a:lnSpc>
          </a:pPr>
          <a:endParaRPr lang="en-IN"/>
        </a:p>
      </dgm:t>
    </dgm:pt>
    <dgm:pt modelId="{355EA6DF-E5F8-4E21-91BF-272626613770}">
      <dgm:prSet/>
      <dgm:spPr/>
      <dgm:t>
        <a:bodyPr/>
        <a:lstStyle/>
        <a:p>
          <a:pPr>
            <a:lnSpc>
              <a:spcPct val="150000"/>
            </a:lnSpc>
          </a:pPr>
          <a:r>
            <a:rPr lang="en-IN"/>
            <a:t>Business Laptop</a:t>
          </a:r>
        </a:p>
      </dgm:t>
    </dgm:pt>
    <dgm:pt modelId="{8B3D1171-1B61-47E0-ABB3-413F56313224}" type="parTrans" cxnId="{12E9BF51-5ECB-4300-99D5-A9925574C379}">
      <dgm:prSet/>
      <dgm:spPr/>
      <dgm:t>
        <a:bodyPr/>
        <a:lstStyle/>
        <a:p>
          <a:pPr>
            <a:lnSpc>
              <a:spcPct val="150000"/>
            </a:lnSpc>
          </a:pPr>
          <a:endParaRPr lang="en-IN"/>
        </a:p>
      </dgm:t>
    </dgm:pt>
    <dgm:pt modelId="{E1EB2D15-92C7-45AD-B210-3EE088B29FB2}" type="sibTrans" cxnId="{12E9BF51-5ECB-4300-99D5-A9925574C379}">
      <dgm:prSet/>
      <dgm:spPr/>
      <dgm:t>
        <a:bodyPr/>
        <a:lstStyle/>
        <a:p>
          <a:pPr>
            <a:lnSpc>
              <a:spcPct val="150000"/>
            </a:lnSpc>
          </a:pPr>
          <a:endParaRPr lang="en-IN"/>
        </a:p>
      </dgm:t>
    </dgm:pt>
    <dgm:pt modelId="{189FA9EB-1323-461D-BA9E-DBEEBA5F069B}">
      <dgm:prSet/>
      <dgm:spPr/>
      <dgm:t>
        <a:bodyPr/>
        <a:lstStyle/>
        <a:p>
          <a:pPr>
            <a:lnSpc>
              <a:spcPct val="150000"/>
            </a:lnSpc>
          </a:pPr>
          <a:r>
            <a:rPr lang="en-IN"/>
            <a:t>Personal Laptop</a:t>
          </a:r>
        </a:p>
      </dgm:t>
    </dgm:pt>
    <dgm:pt modelId="{B7321C2D-5FEC-4A00-B050-F51F03D80E97}" type="parTrans" cxnId="{9930A189-8E8B-4E96-9057-7E4B8C14B74D}">
      <dgm:prSet/>
      <dgm:spPr/>
      <dgm:t>
        <a:bodyPr/>
        <a:lstStyle/>
        <a:p>
          <a:pPr>
            <a:lnSpc>
              <a:spcPct val="150000"/>
            </a:lnSpc>
          </a:pPr>
          <a:endParaRPr lang="en-IN"/>
        </a:p>
      </dgm:t>
    </dgm:pt>
    <dgm:pt modelId="{FD6D0936-AE5E-4C88-BD74-EE768BBF7DAC}" type="sibTrans" cxnId="{9930A189-8E8B-4E96-9057-7E4B8C14B74D}">
      <dgm:prSet/>
      <dgm:spPr/>
      <dgm:t>
        <a:bodyPr/>
        <a:lstStyle/>
        <a:p>
          <a:pPr>
            <a:lnSpc>
              <a:spcPct val="150000"/>
            </a:lnSpc>
          </a:pPr>
          <a:endParaRPr lang="en-IN"/>
        </a:p>
      </dgm:t>
    </dgm:pt>
    <dgm:pt modelId="{8AD8064A-6BA2-4DEF-A93B-8BC4289EDE27}">
      <dgm:prSet/>
      <dgm:spPr/>
      <dgm:t>
        <a:bodyPr/>
        <a:lstStyle/>
        <a:p>
          <a:pPr>
            <a:lnSpc>
              <a:spcPct val="150000"/>
            </a:lnSpc>
          </a:pPr>
          <a:r>
            <a:rPr lang="en-IN"/>
            <a:t>P &amp; A</a:t>
          </a:r>
        </a:p>
      </dgm:t>
    </dgm:pt>
    <dgm:pt modelId="{72B49197-36B9-4FE9-AF91-26D3BA2C4A5D}" type="parTrans" cxnId="{63E6A4D9-AC44-49C1-8134-80AFA92104BE}">
      <dgm:prSet/>
      <dgm:spPr/>
      <dgm:t>
        <a:bodyPr/>
        <a:lstStyle/>
        <a:p>
          <a:pPr>
            <a:lnSpc>
              <a:spcPct val="150000"/>
            </a:lnSpc>
          </a:pPr>
          <a:endParaRPr lang="en-IN"/>
        </a:p>
      </dgm:t>
    </dgm:pt>
    <dgm:pt modelId="{08FCB450-1A80-46A0-A66E-AE47854C2C8D}" type="sibTrans" cxnId="{63E6A4D9-AC44-49C1-8134-80AFA92104BE}">
      <dgm:prSet/>
      <dgm:spPr/>
      <dgm:t>
        <a:bodyPr/>
        <a:lstStyle/>
        <a:p>
          <a:pPr>
            <a:lnSpc>
              <a:spcPct val="150000"/>
            </a:lnSpc>
          </a:pPr>
          <a:endParaRPr lang="en-IN"/>
        </a:p>
      </dgm:t>
    </dgm:pt>
    <dgm:pt modelId="{0EFB59CC-8FBC-47DA-8FA8-21DCA3BE9A48}">
      <dgm:prSet/>
      <dgm:spPr/>
      <dgm:t>
        <a:bodyPr/>
        <a:lstStyle/>
        <a:p>
          <a:pPr>
            <a:lnSpc>
              <a:spcPct val="150000"/>
            </a:lnSpc>
          </a:pPr>
          <a:r>
            <a:rPr lang="en-IN"/>
            <a:t>Peripherals</a:t>
          </a:r>
        </a:p>
      </dgm:t>
    </dgm:pt>
    <dgm:pt modelId="{17596C33-0B69-49DE-B8DA-583CBBADD1EE}" type="parTrans" cxnId="{61012DAF-49C9-4002-9BB0-DDB7B15DDF0B}">
      <dgm:prSet/>
      <dgm:spPr/>
      <dgm:t>
        <a:bodyPr/>
        <a:lstStyle/>
        <a:p>
          <a:pPr>
            <a:lnSpc>
              <a:spcPct val="150000"/>
            </a:lnSpc>
          </a:pPr>
          <a:endParaRPr lang="en-IN"/>
        </a:p>
      </dgm:t>
    </dgm:pt>
    <dgm:pt modelId="{CCD78915-35F9-4E5B-8B29-7D4824E34180}" type="sibTrans" cxnId="{61012DAF-49C9-4002-9BB0-DDB7B15DDF0B}">
      <dgm:prSet/>
      <dgm:spPr/>
      <dgm:t>
        <a:bodyPr/>
        <a:lstStyle/>
        <a:p>
          <a:pPr>
            <a:lnSpc>
              <a:spcPct val="150000"/>
            </a:lnSpc>
          </a:pPr>
          <a:endParaRPr lang="en-IN"/>
        </a:p>
      </dgm:t>
    </dgm:pt>
    <dgm:pt modelId="{7D59F293-37ED-4ECB-8B0B-A074CD7F0CD6}">
      <dgm:prSet/>
      <dgm:spPr/>
      <dgm:t>
        <a:bodyPr/>
        <a:lstStyle/>
        <a:p>
          <a:pPr>
            <a:lnSpc>
              <a:spcPct val="150000"/>
            </a:lnSpc>
          </a:pPr>
          <a:r>
            <a:rPr lang="en-IN"/>
            <a:t>Internal HDD</a:t>
          </a:r>
        </a:p>
      </dgm:t>
    </dgm:pt>
    <dgm:pt modelId="{D1D2021E-CDFF-4AF5-A388-CFD23D727938}" type="parTrans" cxnId="{65C6E104-9734-43F1-A6FE-19982F3B4928}">
      <dgm:prSet/>
      <dgm:spPr/>
      <dgm:t>
        <a:bodyPr/>
        <a:lstStyle/>
        <a:p>
          <a:pPr>
            <a:lnSpc>
              <a:spcPct val="150000"/>
            </a:lnSpc>
          </a:pPr>
          <a:endParaRPr lang="en-IN"/>
        </a:p>
      </dgm:t>
    </dgm:pt>
    <dgm:pt modelId="{89A92EAC-CF3B-46DE-A33E-EC7863D22298}" type="sibTrans" cxnId="{65C6E104-9734-43F1-A6FE-19982F3B4928}">
      <dgm:prSet/>
      <dgm:spPr/>
      <dgm:t>
        <a:bodyPr/>
        <a:lstStyle/>
        <a:p>
          <a:pPr>
            <a:lnSpc>
              <a:spcPct val="150000"/>
            </a:lnSpc>
          </a:pPr>
          <a:endParaRPr lang="en-IN"/>
        </a:p>
      </dgm:t>
    </dgm:pt>
    <dgm:pt modelId="{3F6AC8A2-1B16-4154-B915-C1CD3515452A}">
      <dgm:prSet/>
      <dgm:spPr/>
      <dgm:t>
        <a:bodyPr/>
        <a:lstStyle/>
        <a:p>
          <a:pPr>
            <a:lnSpc>
              <a:spcPct val="150000"/>
            </a:lnSpc>
          </a:pPr>
          <a:r>
            <a:rPr lang="en-IN"/>
            <a:t>Graphic Card</a:t>
          </a:r>
        </a:p>
      </dgm:t>
    </dgm:pt>
    <dgm:pt modelId="{D0FF2AD4-A74A-4486-AF0A-A02D453BBD36}" type="parTrans" cxnId="{0E124F55-C20D-48BD-A34F-E17B78A87946}">
      <dgm:prSet/>
      <dgm:spPr/>
      <dgm:t>
        <a:bodyPr/>
        <a:lstStyle/>
        <a:p>
          <a:pPr>
            <a:lnSpc>
              <a:spcPct val="150000"/>
            </a:lnSpc>
          </a:pPr>
          <a:endParaRPr lang="en-IN"/>
        </a:p>
      </dgm:t>
    </dgm:pt>
    <dgm:pt modelId="{B17594B9-5F15-4C32-B5F0-C5A42D1BDBFF}" type="sibTrans" cxnId="{0E124F55-C20D-48BD-A34F-E17B78A87946}">
      <dgm:prSet/>
      <dgm:spPr/>
      <dgm:t>
        <a:bodyPr/>
        <a:lstStyle/>
        <a:p>
          <a:pPr>
            <a:lnSpc>
              <a:spcPct val="150000"/>
            </a:lnSpc>
          </a:pPr>
          <a:endParaRPr lang="en-IN"/>
        </a:p>
      </dgm:t>
    </dgm:pt>
    <dgm:pt modelId="{569BB5E1-DC86-4607-9992-9BFA78E11938}">
      <dgm:prSet/>
      <dgm:spPr/>
      <dgm:t>
        <a:bodyPr/>
        <a:lstStyle/>
        <a:p>
          <a:pPr>
            <a:lnSpc>
              <a:spcPct val="150000"/>
            </a:lnSpc>
          </a:pPr>
          <a:r>
            <a:rPr lang="en-IN"/>
            <a:t>Processors</a:t>
          </a:r>
        </a:p>
      </dgm:t>
    </dgm:pt>
    <dgm:pt modelId="{E6DE6E6F-6811-4FD3-A872-7D2D29045449}" type="parTrans" cxnId="{9FBF713D-DF5E-443E-982D-C31C34763300}">
      <dgm:prSet/>
      <dgm:spPr/>
      <dgm:t>
        <a:bodyPr/>
        <a:lstStyle/>
        <a:p>
          <a:pPr>
            <a:lnSpc>
              <a:spcPct val="150000"/>
            </a:lnSpc>
          </a:pPr>
          <a:endParaRPr lang="en-IN"/>
        </a:p>
      </dgm:t>
    </dgm:pt>
    <dgm:pt modelId="{90BA3BD2-F740-4D41-839E-0A0D021BE802}" type="sibTrans" cxnId="{9FBF713D-DF5E-443E-982D-C31C34763300}">
      <dgm:prSet/>
      <dgm:spPr/>
      <dgm:t>
        <a:bodyPr/>
        <a:lstStyle/>
        <a:p>
          <a:pPr>
            <a:lnSpc>
              <a:spcPct val="150000"/>
            </a:lnSpc>
          </a:pPr>
          <a:endParaRPr lang="en-IN"/>
        </a:p>
      </dgm:t>
    </dgm:pt>
    <dgm:pt modelId="{8EF6E356-0BEA-46F6-AE93-6ED82C0EE378}">
      <dgm:prSet/>
      <dgm:spPr/>
      <dgm:t>
        <a:bodyPr/>
        <a:lstStyle/>
        <a:p>
          <a:pPr>
            <a:lnSpc>
              <a:spcPct val="150000"/>
            </a:lnSpc>
          </a:pPr>
          <a:r>
            <a:rPr lang="en-IN"/>
            <a:t>Mother Board</a:t>
          </a:r>
        </a:p>
      </dgm:t>
    </dgm:pt>
    <dgm:pt modelId="{10B3A55A-8994-403C-8152-F83D578AB9E3}" type="parTrans" cxnId="{6E11594B-FE4C-49A0-B300-EFE924D49A89}">
      <dgm:prSet/>
      <dgm:spPr/>
      <dgm:t>
        <a:bodyPr/>
        <a:lstStyle/>
        <a:p>
          <a:pPr>
            <a:lnSpc>
              <a:spcPct val="150000"/>
            </a:lnSpc>
          </a:pPr>
          <a:endParaRPr lang="en-IN"/>
        </a:p>
      </dgm:t>
    </dgm:pt>
    <dgm:pt modelId="{55F75A9E-4CEC-44A1-951D-697739A077E9}" type="sibTrans" cxnId="{6E11594B-FE4C-49A0-B300-EFE924D49A89}">
      <dgm:prSet/>
      <dgm:spPr/>
      <dgm:t>
        <a:bodyPr/>
        <a:lstStyle/>
        <a:p>
          <a:pPr>
            <a:lnSpc>
              <a:spcPct val="150000"/>
            </a:lnSpc>
          </a:pPr>
          <a:endParaRPr lang="en-IN"/>
        </a:p>
      </dgm:t>
    </dgm:pt>
    <dgm:pt modelId="{C52446FE-606D-415A-BA8A-58B23D04F6C9}">
      <dgm:prSet/>
      <dgm:spPr/>
      <dgm:t>
        <a:bodyPr/>
        <a:lstStyle/>
        <a:p>
          <a:pPr>
            <a:lnSpc>
              <a:spcPct val="150000"/>
            </a:lnSpc>
          </a:pPr>
          <a:r>
            <a:rPr lang="en-IN"/>
            <a:t>Accessories</a:t>
          </a:r>
        </a:p>
      </dgm:t>
    </dgm:pt>
    <dgm:pt modelId="{255CC900-14E1-4FEF-B152-48C0E786870C}" type="parTrans" cxnId="{BE7EDB74-FC15-4CD5-8C43-E01499B15922}">
      <dgm:prSet/>
      <dgm:spPr/>
      <dgm:t>
        <a:bodyPr/>
        <a:lstStyle/>
        <a:p>
          <a:pPr>
            <a:lnSpc>
              <a:spcPct val="150000"/>
            </a:lnSpc>
          </a:pPr>
          <a:endParaRPr lang="en-IN"/>
        </a:p>
      </dgm:t>
    </dgm:pt>
    <dgm:pt modelId="{D7AB0220-1626-4221-8060-E885D42DA609}" type="sibTrans" cxnId="{BE7EDB74-FC15-4CD5-8C43-E01499B15922}">
      <dgm:prSet/>
      <dgm:spPr/>
      <dgm:t>
        <a:bodyPr/>
        <a:lstStyle/>
        <a:p>
          <a:pPr>
            <a:lnSpc>
              <a:spcPct val="150000"/>
            </a:lnSpc>
          </a:pPr>
          <a:endParaRPr lang="en-IN"/>
        </a:p>
      </dgm:t>
    </dgm:pt>
    <dgm:pt modelId="{FBED5FAE-D78A-4245-8B1E-B093FD50D9DB}">
      <dgm:prSet/>
      <dgm:spPr/>
      <dgm:t>
        <a:bodyPr/>
        <a:lstStyle/>
        <a:p>
          <a:pPr>
            <a:lnSpc>
              <a:spcPct val="150000"/>
            </a:lnSpc>
          </a:pPr>
          <a:r>
            <a:rPr lang="en-IN"/>
            <a:t>Mouse</a:t>
          </a:r>
        </a:p>
      </dgm:t>
    </dgm:pt>
    <dgm:pt modelId="{78FCCCAC-52B1-45B6-B2AB-9CBF9CD0B780}" type="parTrans" cxnId="{8E7B2DBA-730D-466D-9716-5316B590CC11}">
      <dgm:prSet/>
      <dgm:spPr/>
      <dgm:t>
        <a:bodyPr/>
        <a:lstStyle/>
        <a:p>
          <a:pPr>
            <a:lnSpc>
              <a:spcPct val="150000"/>
            </a:lnSpc>
          </a:pPr>
          <a:endParaRPr lang="en-IN"/>
        </a:p>
      </dgm:t>
    </dgm:pt>
    <dgm:pt modelId="{898893FA-7A07-44B5-BF34-AD449886BD4E}" type="sibTrans" cxnId="{8E7B2DBA-730D-466D-9716-5316B590CC11}">
      <dgm:prSet/>
      <dgm:spPr/>
      <dgm:t>
        <a:bodyPr/>
        <a:lstStyle/>
        <a:p>
          <a:pPr>
            <a:lnSpc>
              <a:spcPct val="150000"/>
            </a:lnSpc>
          </a:pPr>
          <a:endParaRPr lang="en-IN"/>
        </a:p>
      </dgm:t>
    </dgm:pt>
    <dgm:pt modelId="{3C2138AC-9CBC-428F-9D27-293F7D292BFF}">
      <dgm:prSet/>
      <dgm:spPr/>
      <dgm:t>
        <a:bodyPr/>
        <a:lstStyle/>
        <a:p>
          <a:pPr>
            <a:lnSpc>
              <a:spcPct val="150000"/>
            </a:lnSpc>
          </a:pPr>
          <a:r>
            <a:rPr lang="en-IN"/>
            <a:t>Keyboard</a:t>
          </a:r>
        </a:p>
      </dgm:t>
    </dgm:pt>
    <dgm:pt modelId="{186FB276-6656-490D-A6D6-4BC524864764}" type="parTrans" cxnId="{6B54A5EB-2BDC-474A-89EF-2C088886CE45}">
      <dgm:prSet/>
      <dgm:spPr/>
      <dgm:t>
        <a:bodyPr/>
        <a:lstStyle/>
        <a:p>
          <a:pPr>
            <a:lnSpc>
              <a:spcPct val="150000"/>
            </a:lnSpc>
          </a:pPr>
          <a:endParaRPr lang="en-IN"/>
        </a:p>
      </dgm:t>
    </dgm:pt>
    <dgm:pt modelId="{A737A1D3-A68B-4C78-A5DE-86E8F5E198D1}" type="sibTrans" cxnId="{6B54A5EB-2BDC-474A-89EF-2C088886CE45}">
      <dgm:prSet/>
      <dgm:spPr/>
      <dgm:t>
        <a:bodyPr/>
        <a:lstStyle/>
        <a:p>
          <a:pPr>
            <a:lnSpc>
              <a:spcPct val="150000"/>
            </a:lnSpc>
          </a:pPr>
          <a:endParaRPr lang="en-IN"/>
        </a:p>
      </dgm:t>
    </dgm:pt>
    <dgm:pt modelId="{AB0B4A95-3C4F-44B0-8CF9-4DC0DF896935}">
      <dgm:prSet/>
      <dgm:spPr/>
      <dgm:t>
        <a:bodyPr/>
        <a:lstStyle/>
        <a:p>
          <a:pPr>
            <a:lnSpc>
              <a:spcPct val="150000"/>
            </a:lnSpc>
          </a:pPr>
          <a:r>
            <a:rPr lang="en-IN"/>
            <a:t>Batteries</a:t>
          </a:r>
        </a:p>
      </dgm:t>
    </dgm:pt>
    <dgm:pt modelId="{70428AA7-7E87-458A-9F5C-248EA3919F76}" type="parTrans" cxnId="{2EBFB8EA-88AE-4FB2-8612-D208BD9C46EC}">
      <dgm:prSet/>
      <dgm:spPr/>
      <dgm:t>
        <a:bodyPr/>
        <a:lstStyle/>
        <a:p>
          <a:pPr>
            <a:lnSpc>
              <a:spcPct val="150000"/>
            </a:lnSpc>
          </a:pPr>
          <a:endParaRPr lang="en-IN"/>
        </a:p>
      </dgm:t>
    </dgm:pt>
    <dgm:pt modelId="{F3AF6610-D059-4791-B7FB-F99056EBF575}" type="sibTrans" cxnId="{2EBFB8EA-88AE-4FB2-8612-D208BD9C46EC}">
      <dgm:prSet/>
      <dgm:spPr/>
      <dgm:t>
        <a:bodyPr/>
        <a:lstStyle/>
        <a:p>
          <a:pPr>
            <a:lnSpc>
              <a:spcPct val="150000"/>
            </a:lnSpc>
          </a:pPr>
          <a:endParaRPr lang="en-IN"/>
        </a:p>
      </dgm:t>
    </dgm:pt>
    <dgm:pt modelId="{2B113AF9-EAE4-4961-9214-A22944C5DF3E}">
      <dgm:prSet/>
      <dgm:spPr/>
      <dgm:t>
        <a:bodyPr/>
        <a:lstStyle/>
        <a:p>
          <a:pPr>
            <a:lnSpc>
              <a:spcPct val="150000"/>
            </a:lnSpc>
          </a:pPr>
          <a:r>
            <a:rPr lang="en-IN"/>
            <a:t>N &amp; S</a:t>
          </a:r>
        </a:p>
      </dgm:t>
    </dgm:pt>
    <dgm:pt modelId="{50D0B014-AAF4-4F2E-9A95-B9E56AB0ACFF}" type="parTrans" cxnId="{5E56975D-9D38-4F90-B8B9-05669380CFB9}">
      <dgm:prSet/>
      <dgm:spPr/>
      <dgm:t>
        <a:bodyPr/>
        <a:lstStyle/>
        <a:p>
          <a:pPr>
            <a:lnSpc>
              <a:spcPct val="150000"/>
            </a:lnSpc>
          </a:pPr>
          <a:endParaRPr lang="en-IN"/>
        </a:p>
      </dgm:t>
    </dgm:pt>
    <dgm:pt modelId="{BB2720B5-467B-479A-A9AF-A97008510ADF}" type="sibTrans" cxnId="{5E56975D-9D38-4F90-B8B9-05669380CFB9}">
      <dgm:prSet/>
      <dgm:spPr/>
      <dgm:t>
        <a:bodyPr/>
        <a:lstStyle/>
        <a:p>
          <a:pPr>
            <a:lnSpc>
              <a:spcPct val="150000"/>
            </a:lnSpc>
          </a:pPr>
          <a:endParaRPr lang="en-IN"/>
        </a:p>
      </dgm:t>
    </dgm:pt>
    <dgm:pt modelId="{5A51BFC0-FF69-4554-8D99-0795A8A0740C}">
      <dgm:prSet/>
      <dgm:spPr/>
      <dgm:t>
        <a:bodyPr/>
        <a:lstStyle/>
        <a:p>
          <a:pPr>
            <a:lnSpc>
              <a:spcPct val="150000"/>
            </a:lnSpc>
          </a:pPr>
          <a:r>
            <a:rPr lang="en-IN"/>
            <a:t>Storage</a:t>
          </a:r>
        </a:p>
      </dgm:t>
    </dgm:pt>
    <dgm:pt modelId="{165F8783-7D95-497E-AE98-56F8CEA44ED3}" type="parTrans" cxnId="{D62C6CFA-7694-4758-8387-7C6F4ECE86CA}">
      <dgm:prSet/>
      <dgm:spPr/>
      <dgm:t>
        <a:bodyPr/>
        <a:lstStyle/>
        <a:p>
          <a:pPr>
            <a:lnSpc>
              <a:spcPct val="150000"/>
            </a:lnSpc>
          </a:pPr>
          <a:endParaRPr lang="en-IN"/>
        </a:p>
      </dgm:t>
    </dgm:pt>
    <dgm:pt modelId="{486F647E-D529-4FB3-81BB-D3369D4A54B2}" type="sibTrans" cxnId="{D62C6CFA-7694-4758-8387-7C6F4ECE86CA}">
      <dgm:prSet/>
      <dgm:spPr/>
      <dgm:t>
        <a:bodyPr/>
        <a:lstStyle/>
        <a:p>
          <a:pPr>
            <a:lnSpc>
              <a:spcPct val="150000"/>
            </a:lnSpc>
          </a:pPr>
          <a:endParaRPr lang="en-IN"/>
        </a:p>
      </dgm:t>
    </dgm:pt>
    <dgm:pt modelId="{2979B138-93AF-4E94-9219-D24F76802F70}">
      <dgm:prSet/>
      <dgm:spPr/>
      <dgm:t>
        <a:bodyPr/>
        <a:lstStyle/>
        <a:p>
          <a:pPr>
            <a:lnSpc>
              <a:spcPct val="150000"/>
            </a:lnSpc>
          </a:pPr>
          <a:r>
            <a:rPr lang="en-IN"/>
            <a:t>External SSD</a:t>
          </a:r>
        </a:p>
      </dgm:t>
    </dgm:pt>
    <dgm:pt modelId="{2376C36F-31FA-43B8-BBE3-777756D18F9B}" type="parTrans" cxnId="{96AB67B3-9B13-4D27-A2A4-4F98096F99A7}">
      <dgm:prSet/>
      <dgm:spPr/>
      <dgm:t>
        <a:bodyPr/>
        <a:lstStyle/>
        <a:p>
          <a:pPr>
            <a:lnSpc>
              <a:spcPct val="150000"/>
            </a:lnSpc>
          </a:pPr>
          <a:endParaRPr lang="en-IN"/>
        </a:p>
      </dgm:t>
    </dgm:pt>
    <dgm:pt modelId="{813406A5-4604-4DA7-995E-03DEBCC2A647}" type="sibTrans" cxnId="{96AB67B3-9B13-4D27-A2A4-4F98096F99A7}">
      <dgm:prSet/>
      <dgm:spPr/>
      <dgm:t>
        <a:bodyPr/>
        <a:lstStyle/>
        <a:p>
          <a:pPr>
            <a:lnSpc>
              <a:spcPct val="150000"/>
            </a:lnSpc>
          </a:pPr>
          <a:endParaRPr lang="en-IN"/>
        </a:p>
      </dgm:t>
    </dgm:pt>
    <dgm:pt modelId="{AD92A18B-6352-4138-9992-74C54A3866B6}">
      <dgm:prSet/>
      <dgm:spPr/>
      <dgm:t>
        <a:bodyPr/>
        <a:lstStyle/>
        <a:p>
          <a:pPr>
            <a:lnSpc>
              <a:spcPct val="150000"/>
            </a:lnSpc>
          </a:pPr>
          <a:r>
            <a:rPr lang="en-IN"/>
            <a:t>USB Flash drives</a:t>
          </a:r>
        </a:p>
      </dgm:t>
    </dgm:pt>
    <dgm:pt modelId="{B0E8B4E2-3C1F-4A6C-8A93-308411CFC89C}" type="parTrans" cxnId="{4AED0A16-D3CC-41EC-9BD0-14AAE55D5C21}">
      <dgm:prSet/>
      <dgm:spPr/>
      <dgm:t>
        <a:bodyPr/>
        <a:lstStyle/>
        <a:p>
          <a:pPr>
            <a:lnSpc>
              <a:spcPct val="150000"/>
            </a:lnSpc>
          </a:pPr>
          <a:endParaRPr lang="en-IN"/>
        </a:p>
      </dgm:t>
    </dgm:pt>
    <dgm:pt modelId="{D641D592-5A0A-4C69-BA6C-A5DE2898D031}" type="sibTrans" cxnId="{4AED0A16-D3CC-41EC-9BD0-14AAE55D5C21}">
      <dgm:prSet/>
      <dgm:spPr/>
      <dgm:t>
        <a:bodyPr/>
        <a:lstStyle/>
        <a:p>
          <a:pPr>
            <a:lnSpc>
              <a:spcPct val="150000"/>
            </a:lnSpc>
          </a:pPr>
          <a:endParaRPr lang="en-IN"/>
        </a:p>
      </dgm:t>
    </dgm:pt>
    <dgm:pt modelId="{2A3A535D-1071-42FE-9075-0DC28714A143}">
      <dgm:prSet/>
      <dgm:spPr/>
      <dgm:t>
        <a:bodyPr/>
        <a:lstStyle/>
        <a:p>
          <a:pPr>
            <a:lnSpc>
              <a:spcPct val="150000"/>
            </a:lnSpc>
          </a:pPr>
          <a:r>
            <a:rPr lang="en-IN"/>
            <a:t>Networking</a:t>
          </a:r>
        </a:p>
      </dgm:t>
    </dgm:pt>
    <dgm:pt modelId="{91E0B155-F5E3-46C7-9B5A-27A9550CF6AA}" type="parTrans" cxnId="{52FBAD99-D07D-431A-AA03-F749CAA3504D}">
      <dgm:prSet/>
      <dgm:spPr/>
      <dgm:t>
        <a:bodyPr/>
        <a:lstStyle/>
        <a:p>
          <a:pPr>
            <a:lnSpc>
              <a:spcPct val="150000"/>
            </a:lnSpc>
          </a:pPr>
          <a:endParaRPr lang="en-IN"/>
        </a:p>
      </dgm:t>
    </dgm:pt>
    <dgm:pt modelId="{B0B21E99-A3A2-4779-A2D5-DD4F2719170F}" type="sibTrans" cxnId="{52FBAD99-D07D-431A-AA03-F749CAA3504D}">
      <dgm:prSet/>
      <dgm:spPr/>
      <dgm:t>
        <a:bodyPr/>
        <a:lstStyle/>
        <a:p>
          <a:pPr>
            <a:lnSpc>
              <a:spcPct val="150000"/>
            </a:lnSpc>
          </a:pPr>
          <a:endParaRPr lang="en-IN"/>
        </a:p>
      </dgm:t>
    </dgm:pt>
    <dgm:pt modelId="{C8A99386-2DA8-4CD1-B6F0-826FA5FA7CAB}">
      <dgm:prSet/>
      <dgm:spPr/>
      <dgm:t>
        <a:bodyPr/>
        <a:lstStyle/>
        <a:p>
          <a:pPr>
            <a:lnSpc>
              <a:spcPct val="150000"/>
            </a:lnSpc>
          </a:pPr>
          <a:r>
            <a:rPr lang="en-IN"/>
            <a:t>Wi Fi Extender</a:t>
          </a:r>
        </a:p>
      </dgm:t>
    </dgm:pt>
    <dgm:pt modelId="{E1071D39-FF40-4681-9775-9866F2D4A42C}" type="parTrans" cxnId="{D0F46F23-04D2-40B8-AE02-18B4BEEE316A}">
      <dgm:prSet/>
      <dgm:spPr/>
      <dgm:t>
        <a:bodyPr/>
        <a:lstStyle/>
        <a:p>
          <a:pPr>
            <a:lnSpc>
              <a:spcPct val="150000"/>
            </a:lnSpc>
          </a:pPr>
          <a:endParaRPr lang="en-IN"/>
        </a:p>
      </dgm:t>
    </dgm:pt>
    <dgm:pt modelId="{BB409EC4-3990-418F-BB98-ABB2FDDE0535}" type="sibTrans" cxnId="{D0F46F23-04D2-40B8-AE02-18B4BEEE316A}">
      <dgm:prSet/>
      <dgm:spPr/>
      <dgm:t>
        <a:bodyPr/>
        <a:lstStyle/>
        <a:p>
          <a:pPr>
            <a:lnSpc>
              <a:spcPct val="150000"/>
            </a:lnSpc>
          </a:pPr>
          <a:endParaRPr lang="en-IN"/>
        </a:p>
      </dgm:t>
    </dgm:pt>
    <dgm:pt modelId="{EC804703-8BFC-46A9-BC63-0B04FD7F6F20}" type="pres">
      <dgm:prSet presAssocID="{70588DA2-ADB1-44C2-BE09-20C47C8B0B3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FEB31E1-5960-47BF-A4B5-4084A83C33A6}" type="pres">
      <dgm:prSet presAssocID="{DD0CF76A-A310-4C19-BF29-E7F7900C1700}" presName="hierRoot1" presStyleCnt="0">
        <dgm:presLayoutVars>
          <dgm:hierBranch val="init"/>
        </dgm:presLayoutVars>
      </dgm:prSet>
      <dgm:spPr/>
    </dgm:pt>
    <dgm:pt modelId="{88E2F30C-6FF7-44DB-860D-E6BF7332A028}" type="pres">
      <dgm:prSet presAssocID="{DD0CF76A-A310-4C19-BF29-E7F7900C1700}" presName="rootComposite1" presStyleCnt="0"/>
      <dgm:spPr/>
    </dgm:pt>
    <dgm:pt modelId="{B3149296-0A2D-4AC5-9BDB-CE8C212F0BD2}" type="pres">
      <dgm:prSet presAssocID="{DD0CF76A-A310-4C19-BF29-E7F7900C1700}" presName="rootText1" presStyleLbl="node0" presStyleIdx="0" presStyleCnt="3">
        <dgm:presLayoutVars>
          <dgm:chPref val="3"/>
        </dgm:presLayoutVars>
      </dgm:prSet>
      <dgm:spPr/>
    </dgm:pt>
    <dgm:pt modelId="{2757BDEB-8DA1-4727-A8D2-A1D8EC8F987B}" type="pres">
      <dgm:prSet presAssocID="{DD0CF76A-A310-4C19-BF29-E7F7900C1700}" presName="rootConnector1" presStyleLbl="node1" presStyleIdx="0" presStyleCnt="0"/>
      <dgm:spPr/>
    </dgm:pt>
    <dgm:pt modelId="{59539EDB-A5FD-40DE-8456-C561861EC96C}" type="pres">
      <dgm:prSet presAssocID="{DD0CF76A-A310-4C19-BF29-E7F7900C1700}" presName="hierChild2" presStyleCnt="0"/>
      <dgm:spPr/>
    </dgm:pt>
    <dgm:pt modelId="{E63242FD-C85E-4C06-B14D-0C0476311FD0}" type="pres">
      <dgm:prSet presAssocID="{DE92B32E-08A6-4D5C-82C6-8E01F0C4E634}" presName="Name37" presStyleLbl="parChTrans1D2" presStyleIdx="0" presStyleCnt="6"/>
      <dgm:spPr/>
    </dgm:pt>
    <dgm:pt modelId="{AFDDA5BD-813E-4378-9F90-2FEF6D190AC3}" type="pres">
      <dgm:prSet presAssocID="{6F36BF7E-BACF-48D7-AA9F-DB22C394D231}" presName="hierRoot2" presStyleCnt="0">
        <dgm:presLayoutVars>
          <dgm:hierBranch val="init"/>
        </dgm:presLayoutVars>
      </dgm:prSet>
      <dgm:spPr/>
    </dgm:pt>
    <dgm:pt modelId="{E3F1E9BE-B0BD-4280-87B9-2F70902FAE71}" type="pres">
      <dgm:prSet presAssocID="{6F36BF7E-BACF-48D7-AA9F-DB22C394D231}" presName="rootComposite" presStyleCnt="0"/>
      <dgm:spPr/>
    </dgm:pt>
    <dgm:pt modelId="{B84B7D05-B940-4627-9A9A-AFABF42B5348}" type="pres">
      <dgm:prSet presAssocID="{6F36BF7E-BACF-48D7-AA9F-DB22C394D231}" presName="rootText" presStyleLbl="node2" presStyleIdx="0" presStyleCnt="6">
        <dgm:presLayoutVars>
          <dgm:chPref val="3"/>
        </dgm:presLayoutVars>
      </dgm:prSet>
      <dgm:spPr/>
    </dgm:pt>
    <dgm:pt modelId="{D40D87B0-2B8A-4D7A-BF3A-3E23F53EE223}" type="pres">
      <dgm:prSet presAssocID="{6F36BF7E-BACF-48D7-AA9F-DB22C394D231}" presName="rootConnector" presStyleLbl="node2" presStyleIdx="0" presStyleCnt="6"/>
      <dgm:spPr/>
    </dgm:pt>
    <dgm:pt modelId="{28559B6E-E5EC-4EBA-AF36-963DFDA54483}" type="pres">
      <dgm:prSet presAssocID="{6F36BF7E-BACF-48D7-AA9F-DB22C394D231}" presName="hierChild4" presStyleCnt="0"/>
      <dgm:spPr/>
    </dgm:pt>
    <dgm:pt modelId="{853DAFA1-C8DC-47F1-BE51-F74D6EB933BF}" type="pres">
      <dgm:prSet presAssocID="{CEF41617-2168-45B2-94E1-C8B495AB3367}" presName="Name37" presStyleLbl="parChTrans1D3" presStyleIdx="0" presStyleCnt="15"/>
      <dgm:spPr/>
    </dgm:pt>
    <dgm:pt modelId="{FBEAA15A-A505-490A-8B27-D9E52C6A128B}" type="pres">
      <dgm:prSet presAssocID="{7EFF72FF-5562-434F-8FFB-C658738E16D8}" presName="hierRoot2" presStyleCnt="0">
        <dgm:presLayoutVars>
          <dgm:hierBranch val="init"/>
        </dgm:presLayoutVars>
      </dgm:prSet>
      <dgm:spPr/>
    </dgm:pt>
    <dgm:pt modelId="{D44588C5-B787-4754-8F16-26C4FBBC1495}" type="pres">
      <dgm:prSet presAssocID="{7EFF72FF-5562-434F-8FFB-C658738E16D8}" presName="rootComposite" presStyleCnt="0"/>
      <dgm:spPr/>
    </dgm:pt>
    <dgm:pt modelId="{CDA8825E-15B4-4321-8F89-63B9162002DD}" type="pres">
      <dgm:prSet presAssocID="{7EFF72FF-5562-434F-8FFB-C658738E16D8}" presName="rootText" presStyleLbl="node3" presStyleIdx="0" presStyleCnt="15">
        <dgm:presLayoutVars>
          <dgm:chPref val="3"/>
        </dgm:presLayoutVars>
      </dgm:prSet>
      <dgm:spPr/>
    </dgm:pt>
    <dgm:pt modelId="{29CB5DDA-BACA-4B18-B7E7-B1E802B65911}" type="pres">
      <dgm:prSet presAssocID="{7EFF72FF-5562-434F-8FFB-C658738E16D8}" presName="rootConnector" presStyleLbl="node3" presStyleIdx="0" presStyleCnt="15"/>
      <dgm:spPr/>
    </dgm:pt>
    <dgm:pt modelId="{7F604654-F8FC-4FE3-8767-8161F43DA080}" type="pres">
      <dgm:prSet presAssocID="{7EFF72FF-5562-434F-8FFB-C658738E16D8}" presName="hierChild4" presStyleCnt="0"/>
      <dgm:spPr/>
    </dgm:pt>
    <dgm:pt modelId="{24C5DDC0-5999-4395-9047-00CBC144875D}" type="pres">
      <dgm:prSet presAssocID="{7EFF72FF-5562-434F-8FFB-C658738E16D8}" presName="hierChild5" presStyleCnt="0"/>
      <dgm:spPr/>
    </dgm:pt>
    <dgm:pt modelId="{01C5FA0F-DBC8-47F5-9E1A-A1F31BF0ED43}" type="pres">
      <dgm:prSet presAssocID="{75F427E4-20BD-41F7-BFB2-DFFFB6BB8602}" presName="Name37" presStyleLbl="parChTrans1D3" presStyleIdx="1" presStyleCnt="15"/>
      <dgm:spPr/>
    </dgm:pt>
    <dgm:pt modelId="{A627F23A-1A6E-4AF2-AE55-081F71B563BB}" type="pres">
      <dgm:prSet presAssocID="{A89FE567-01BF-457D-B69F-58C62C90DCE4}" presName="hierRoot2" presStyleCnt="0">
        <dgm:presLayoutVars>
          <dgm:hierBranch val="init"/>
        </dgm:presLayoutVars>
      </dgm:prSet>
      <dgm:spPr/>
    </dgm:pt>
    <dgm:pt modelId="{B6F4FA6A-396F-4EC4-B4ED-D472C33278FD}" type="pres">
      <dgm:prSet presAssocID="{A89FE567-01BF-457D-B69F-58C62C90DCE4}" presName="rootComposite" presStyleCnt="0"/>
      <dgm:spPr/>
    </dgm:pt>
    <dgm:pt modelId="{BA5689E6-6548-4EE4-8252-85754CD36614}" type="pres">
      <dgm:prSet presAssocID="{A89FE567-01BF-457D-B69F-58C62C90DCE4}" presName="rootText" presStyleLbl="node3" presStyleIdx="1" presStyleCnt="15">
        <dgm:presLayoutVars>
          <dgm:chPref val="3"/>
        </dgm:presLayoutVars>
      </dgm:prSet>
      <dgm:spPr/>
    </dgm:pt>
    <dgm:pt modelId="{2D61EAC2-ACFA-43CE-83BA-397D7E58EE99}" type="pres">
      <dgm:prSet presAssocID="{A89FE567-01BF-457D-B69F-58C62C90DCE4}" presName="rootConnector" presStyleLbl="node3" presStyleIdx="1" presStyleCnt="15"/>
      <dgm:spPr/>
    </dgm:pt>
    <dgm:pt modelId="{29DE4F14-2AFA-4053-93FC-6E7AA6E8FBF7}" type="pres">
      <dgm:prSet presAssocID="{A89FE567-01BF-457D-B69F-58C62C90DCE4}" presName="hierChild4" presStyleCnt="0"/>
      <dgm:spPr/>
    </dgm:pt>
    <dgm:pt modelId="{8B77F90B-FDDD-4311-BB11-E814B57A8E26}" type="pres">
      <dgm:prSet presAssocID="{A89FE567-01BF-457D-B69F-58C62C90DCE4}" presName="hierChild5" presStyleCnt="0"/>
      <dgm:spPr/>
    </dgm:pt>
    <dgm:pt modelId="{D00908EA-C83D-4B97-97C2-F1126DDEDF69}" type="pres">
      <dgm:prSet presAssocID="{6F36BF7E-BACF-48D7-AA9F-DB22C394D231}" presName="hierChild5" presStyleCnt="0"/>
      <dgm:spPr/>
    </dgm:pt>
    <dgm:pt modelId="{FFAC4707-DBF1-46A3-B5A2-2F00577DCA85}" type="pres">
      <dgm:prSet presAssocID="{B93F79F4-C18E-44C0-8CFB-4EE3A3BB3D27}" presName="Name37" presStyleLbl="parChTrans1D2" presStyleIdx="1" presStyleCnt="6"/>
      <dgm:spPr/>
    </dgm:pt>
    <dgm:pt modelId="{EFAD3ED8-1F70-4DFE-9F8B-4FF49C75A058}" type="pres">
      <dgm:prSet presAssocID="{864E27C7-4BE4-48D7-BE1A-99DDECF5DD99}" presName="hierRoot2" presStyleCnt="0">
        <dgm:presLayoutVars>
          <dgm:hierBranch val="init"/>
        </dgm:presLayoutVars>
      </dgm:prSet>
      <dgm:spPr/>
    </dgm:pt>
    <dgm:pt modelId="{CC7B47D6-B528-4F1B-AD19-E3A896154105}" type="pres">
      <dgm:prSet presAssocID="{864E27C7-4BE4-48D7-BE1A-99DDECF5DD99}" presName="rootComposite" presStyleCnt="0"/>
      <dgm:spPr/>
    </dgm:pt>
    <dgm:pt modelId="{B846E05C-0426-4E1D-8A79-0B0FCE2B0993}" type="pres">
      <dgm:prSet presAssocID="{864E27C7-4BE4-48D7-BE1A-99DDECF5DD99}" presName="rootText" presStyleLbl="node2" presStyleIdx="1" presStyleCnt="6">
        <dgm:presLayoutVars>
          <dgm:chPref val="3"/>
        </dgm:presLayoutVars>
      </dgm:prSet>
      <dgm:spPr/>
    </dgm:pt>
    <dgm:pt modelId="{90D51721-A1B3-45B7-AD1C-A769C1835CE8}" type="pres">
      <dgm:prSet presAssocID="{864E27C7-4BE4-48D7-BE1A-99DDECF5DD99}" presName="rootConnector" presStyleLbl="node2" presStyleIdx="1" presStyleCnt="6"/>
      <dgm:spPr/>
    </dgm:pt>
    <dgm:pt modelId="{A71D3DD9-D2FF-4C8F-BC47-618E8BBBA2E8}" type="pres">
      <dgm:prSet presAssocID="{864E27C7-4BE4-48D7-BE1A-99DDECF5DD99}" presName="hierChild4" presStyleCnt="0"/>
      <dgm:spPr/>
    </dgm:pt>
    <dgm:pt modelId="{0934F0A7-D97C-41FB-9296-A0A498C59A46}" type="pres">
      <dgm:prSet presAssocID="{D96CB6AF-04B3-4391-BDC8-3E33BD39F1B4}" presName="Name37" presStyleLbl="parChTrans1D3" presStyleIdx="2" presStyleCnt="15"/>
      <dgm:spPr/>
    </dgm:pt>
    <dgm:pt modelId="{7830D436-7259-431D-A40D-942DDCF024A2}" type="pres">
      <dgm:prSet presAssocID="{CA6F2BCA-993D-46DC-B440-781FBAEF06CA}" presName="hierRoot2" presStyleCnt="0">
        <dgm:presLayoutVars>
          <dgm:hierBranch val="init"/>
        </dgm:presLayoutVars>
      </dgm:prSet>
      <dgm:spPr/>
    </dgm:pt>
    <dgm:pt modelId="{B6368C3E-4E89-4BAA-B288-0D26E70204AB}" type="pres">
      <dgm:prSet presAssocID="{CA6F2BCA-993D-46DC-B440-781FBAEF06CA}" presName="rootComposite" presStyleCnt="0"/>
      <dgm:spPr/>
    </dgm:pt>
    <dgm:pt modelId="{9AC14C49-D32E-4B25-B2BC-3325C6D75DB7}" type="pres">
      <dgm:prSet presAssocID="{CA6F2BCA-993D-46DC-B440-781FBAEF06CA}" presName="rootText" presStyleLbl="node3" presStyleIdx="2" presStyleCnt="15">
        <dgm:presLayoutVars>
          <dgm:chPref val="3"/>
        </dgm:presLayoutVars>
      </dgm:prSet>
      <dgm:spPr/>
    </dgm:pt>
    <dgm:pt modelId="{49772221-722B-41F6-899E-C0BD081FFB93}" type="pres">
      <dgm:prSet presAssocID="{CA6F2BCA-993D-46DC-B440-781FBAEF06CA}" presName="rootConnector" presStyleLbl="node3" presStyleIdx="2" presStyleCnt="15"/>
      <dgm:spPr/>
    </dgm:pt>
    <dgm:pt modelId="{87DEF94E-D45E-441F-80C2-AA5F734111B9}" type="pres">
      <dgm:prSet presAssocID="{CA6F2BCA-993D-46DC-B440-781FBAEF06CA}" presName="hierChild4" presStyleCnt="0"/>
      <dgm:spPr/>
    </dgm:pt>
    <dgm:pt modelId="{2476A32D-9304-434E-90F0-C9B35C1F7188}" type="pres">
      <dgm:prSet presAssocID="{CA6F2BCA-993D-46DC-B440-781FBAEF06CA}" presName="hierChild5" presStyleCnt="0"/>
      <dgm:spPr/>
    </dgm:pt>
    <dgm:pt modelId="{AE2E271D-0738-4EE1-BC97-0081E6648F61}" type="pres">
      <dgm:prSet presAssocID="{8B3D1171-1B61-47E0-ABB3-413F56313224}" presName="Name37" presStyleLbl="parChTrans1D3" presStyleIdx="3" presStyleCnt="15"/>
      <dgm:spPr/>
    </dgm:pt>
    <dgm:pt modelId="{181D689E-EB1E-4454-A1B1-72C441A36281}" type="pres">
      <dgm:prSet presAssocID="{355EA6DF-E5F8-4E21-91BF-272626613770}" presName="hierRoot2" presStyleCnt="0">
        <dgm:presLayoutVars>
          <dgm:hierBranch val="init"/>
        </dgm:presLayoutVars>
      </dgm:prSet>
      <dgm:spPr/>
    </dgm:pt>
    <dgm:pt modelId="{8AC3954F-787E-4C01-A4B7-1D126CC5A57F}" type="pres">
      <dgm:prSet presAssocID="{355EA6DF-E5F8-4E21-91BF-272626613770}" presName="rootComposite" presStyleCnt="0"/>
      <dgm:spPr/>
    </dgm:pt>
    <dgm:pt modelId="{82627354-81D4-4995-B767-53541E5AABED}" type="pres">
      <dgm:prSet presAssocID="{355EA6DF-E5F8-4E21-91BF-272626613770}" presName="rootText" presStyleLbl="node3" presStyleIdx="3" presStyleCnt="15">
        <dgm:presLayoutVars>
          <dgm:chPref val="3"/>
        </dgm:presLayoutVars>
      </dgm:prSet>
      <dgm:spPr/>
    </dgm:pt>
    <dgm:pt modelId="{7A9FEE86-B5D3-41B7-ADC6-EC6BE986938C}" type="pres">
      <dgm:prSet presAssocID="{355EA6DF-E5F8-4E21-91BF-272626613770}" presName="rootConnector" presStyleLbl="node3" presStyleIdx="3" presStyleCnt="15"/>
      <dgm:spPr/>
    </dgm:pt>
    <dgm:pt modelId="{0453012E-C45F-4EA8-82C7-FFF6D831D446}" type="pres">
      <dgm:prSet presAssocID="{355EA6DF-E5F8-4E21-91BF-272626613770}" presName="hierChild4" presStyleCnt="0"/>
      <dgm:spPr/>
    </dgm:pt>
    <dgm:pt modelId="{4024E7C2-9154-41CE-8EE8-5AB5FEFE1C0B}" type="pres">
      <dgm:prSet presAssocID="{355EA6DF-E5F8-4E21-91BF-272626613770}" presName="hierChild5" presStyleCnt="0"/>
      <dgm:spPr/>
    </dgm:pt>
    <dgm:pt modelId="{BB287DE7-7D79-47E5-84BD-352F363775DD}" type="pres">
      <dgm:prSet presAssocID="{B7321C2D-5FEC-4A00-B050-F51F03D80E97}" presName="Name37" presStyleLbl="parChTrans1D3" presStyleIdx="4" presStyleCnt="15"/>
      <dgm:spPr/>
    </dgm:pt>
    <dgm:pt modelId="{852FC951-9406-4C6A-AF26-C6AFBBF55596}" type="pres">
      <dgm:prSet presAssocID="{189FA9EB-1323-461D-BA9E-DBEEBA5F069B}" presName="hierRoot2" presStyleCnt="0">
        <dgm:presLayoutVars>
          <dgm:hierBranch val="init"/>
        </dgm:presLayoutVars>
      </dgm:prSet>
      <dgm:spPr/>
    </dgm:pt>
    <dgm:pt modelId="{E9E24776-234D-4D62-97CC-51D4919FEA4B}" type="pres">
      <dgm:prSet presAssocID="{189FA9EB-1323-461D-BA9E-DBEEBA5F069B}" presName="rootComposite" presStyleCnt="0"/>
      <dgm:spPr/>
    </dgm:pt>
    <dgm:pt modelId="{B30910EB-7099-4554-8E35-3D01C50FACF8}" type="pres">
      <dgm:prSet presAssocID="{189FA9EB-1323-461D-BA9E-DBEEBA5F069B}" presName="rootText" presStyleLbl="node3" presStyleIdx="4" presStyleCnt="15">
        <dgm:presLayoutVars>
          <dgm:chPref val="3"/>
        </dgm:presLayoutVars>
      </dgm:prSet>
      <dgm:spPr/>
    </dgm:pt>
    <dgm:pt modelId="{528C1F54-F8CE-4C15-9B55-34D22227A173}" type="pres">
      <dgm:prSet presAssocID="{189FA9EB-1323-461D-BA9E-DBEEBA5F069B}" presName="rootConnector" presStyleLbl="node3" presStyleIdx="4" presStyleCnt="15"/>
      <dgm:spPr/>
    </dgm:pt>
    <dgm:pt modelId="{04165475-B96C-4A55-9A99-19AF99DE27F1}" type="pres">
      <dgm:prSet presAssocID="{189FA9EB-1323-461D-BA9E-DBEEBA5F069B}" presName="hierChild4" presStyleCnt="0"/>
      <dgm:spPr/>
    </dgm:pt>
    <dgm:pt modelId="{3C72EF0D-7517-44E8-8C0D-16AE145C20C0}" type="pres">
      <dgm:prSet presAssocID="{189FA9EB-1323-461D-BA9E-DBEEBA5F069B}" presName="hierChild5" presStyleCnt="0"/>
      <dgm:spPr/>
    </dgm:pt>
    <dgm:pt modelId="{EEEE25D2-0984-4EB8-87DD-C4E2B0F550BD}" type="pres">
      <dgm:prSet presAssocID="{864E27C7-4BE4-48D7-BE1A-99DDECF5DD99}" presName="hierChild5" presStyleCnt="0"/>
      <dgm:spPr/>
    </dgm:pt>
    <dgm:pt modelId="{032228AA-BE26-40C8-8720-E3D51C3C701F}" type="pres">
      <dgm:prSet presAssocID="{DD0CF76A-A310-4C19-BF29-E7F7900C1700}" presName="hierChild3" presStyleCnt="0"/>
      <dgm:spPr/>
    </dgm:pt>
    <dgm:pt modelId="{71420558-9252-4F9C-8D4B-4CFC0A8658D2}" type="pres">
      <dgm:prSet presAssocID="{8AD8064A-6BA2-4DEF-A93B-8BC4289EDE27}" presName="hierRoot1" presStyleCnt="0">
        <dgm:presLayoutVars>
          <dgm:hierBranch val="init"/>
        </dgm:presLayoutVars>
      </dgm:prSet>
      <dgm:spPr/>
    </dgm:pt>
    <dgm:pt modelId="{74D690F8-A182-4FE8-9955-F7C2E456ABE8}" type="pres">
      <dgm:prSet presAssocID="{8AD8064A-6BA2-4DEF-A93B-8BC4289EDE27}" presName="rootComposite1" presStyleCnt="0"/>
      <dgm:spPr/>
    </dgm:pt>
    <dgm:pt modelId="{C612DA2D-CD73-4682-9E8C-FB2DAECC954D}" type="pres">
      <dgm:prSet presAssocID="{8AD8064A-6BA2-4DEF-A93B-8BC4289EDE27}" presName="rootText1" presStyleLbl="node0" presStyleIdx="1" presStyleCnt="3">
        <dgm:presLayoutVars>
          <dgm:chPref val="3"/>
        </dgm:presLayoutVars>
      </dgm:prSet>
      <dgm:spPr/>
    </dgm:pt>
    <dgm:pt modelId="{57E5AA00-B639-4032-93C4-60D498D8048C}" type="pres">
      <dgm:prSet presAssocID="{8AD8064A-6BA2-4DEF-A93B-8BC4289EDE27}" presName="rootConnector1" presStyleLbl="node1" presStyleIdx="0" presStyleCnt="0"/>
      <dgm:spPr/>
    </dgm:pt>
    <dgm:pt modelId="{6AE001C3-A753-4C7B-9F59-858C04C0A657}" type="pres">
      <dgm:prSet presAssocID="{8AD8064A-6BA2-4DEF-A93B-8BC4289EDE27}" presName="hierChild2" presStyleCnt="0"/>
      <dgm:spPr/>
    </dgm:pt>
    <dgm:pt modelId="{F1F7E9E4-D4B2-45A7-9055-717F5305B6D8}" type="pres">
      <dgm:prSet presAssocID="{17596C33-0B69-49DE-B8DA-583CBBADD1EE}" presName="Name37" presStyleLbl="parChTrans1D2" presStyleIdx="2" presStyleCnt="6"/>
      <dgm:spPr/>
    </dgm:pt>
    <dgm:pt modelId="{4BA42F26-948F-487C-B4D0-54A33A37E4FF}" type="pres">
      <dgm:prSet presAssocID="{0EFB59CC-8FBC-47DA-8FA8-21DCA3BE9A48}" presName="hierRoot2" presStyleCnt="0">
        <dgm:presLayoutVars>
          <dgm:hierBranch val="init"/>
        </dgm:presLayoutVars>
      </dgm:prSet>
      <dgm:spPr/>
    </dgm:pt>
    <dgm:pt modelId="{FE616556-A416-4B1C-A67D-6B890516604A}" type="pres">
      <dgm:prSet presAssocID="{0EFB59CC-8FBC-47DA-8FA8-21DCA3BE9A48}" presName="rootComposite" presStyleCnt="0"/>
      <dgm:spPr/>
    </dgm:pt>
    <dgm:pt modelId="{6A7285CE-A779-4D94-AB0F-5E696B2A0049}" type="pres">
      <dgm:prSet presAssocID="{0EFB59CC-8FBC-47DA-8FA8-21DCA3BE9A48}" presName="rootText" presStyleLbl="node2" presStyleIdx="2" presStyleCnt="6">
        <dgm:presLayoutVars>
          <dgm:chPref val="3"/>
        </dgm:presLayoutVars>
      </dgm:prSet>
      <dgm:spPr/>
    </dgm:pt>
    <dgm:pt modelId="{D6C472EA-2093-43BF-B2B9-42A2C0F91F1B}" type="pres">
      <dgm:prSet presAssocID="{0EFB59CC-8FBC-47DA-8FA8-21DCA3BE9A48}" presName="rootConnector" presStyleLbl="node2" presStyleIdx="2" presStyleCnt="6"/>
      <dgm:spPr/>
    </dgm:pt>
    <dgm:pt modelId="{40A614A5-CA21-4BA3-A289-77BC6813FD7A}" type="pres">
      <dgm:prSet presAssocID="{0EFB59CC-8FBC-47DA-8FA8-21DCA3BE9A48}" presName="hierChild4" presStyleCnt="0"/>
      <dgm:spPr/>
    </dgm:pt>
    <dgm:pt modelId="{421DA510-C9E4-415A-BE15-BDA9E416845F}" type="pres">
      <dgm:prSet presAssocID="{D1D2021E-CDFF-4AF5-A388-CFD23D727938}" presName="Name37" presStyleLbl="parChTrans1D3" presStyleIdx="5" presStyleCnt="15"/>
      <dgm:spPr/>
    </dgm:pt>
    <dgm:pt modelId="{5B320C68-AFE7-4B10-97E8-A1FBEF0237B9}" type="pres">
      <dgm:prSet presAssocID="{7D59F293-37ED-4ECB-8B0B-A074CD7F0CD6}" presName="hierRoot2" presStyleCnt="0">
        <dgm:presLayoutVars>
          <dgm:hierBranch val="init"/>
        </dgm:presLayoutVars>
      </dgm:prSet>
      <dgm:spPr/>
    </dgm:pt>
    <dgm:pt modelId="{3061F151-A1B1-4E57-B3E5-FCB7707F1AC9}" type="pres">
      <dgm:prSet presAssocID="{7D59F293-37ED-4ECB-8B0B-A074CD7F0CD6}" presName="rootComposite" presStyleCnt="0"/>
      <dgm:spPr/>
    </dgm:pt>
    <dgm:pt modelId="{759DF45C-435C-4DC5-B657-3E82B9EF486F}" type="pres">
      <dgm:prSet presAssocID="{7D59F293-37ED-4ECB-8B0B-A074CD7F0CD6}" presName="rootText" presStyleLbl="node3" presStyleIdx="5" presStyleCnt="15">
        <dgm:presLayoutVars>
          <dgm:chPref val="3"/>
        </dgm:presLayoutVars>
      </dgm:prSet>
      <dgm:spPr/>
    </dgm:pt>
    <dgm:pt modelId="{D4FD7CB8-B50B-4E4B-9445-F87792F8CC25}" type="pres">
      <dgm:prSet presAssocID="{7D59F293-37ED-4ECB-8B0B-A074CD7F0CD6}" presName="rootConnector" presStyleLbl="node3" presStyleIdx="5" presStyleCnt="15"/>
      <dgm:spPr/>
    </dgm:pt>
    <dgm:pt modelId="{BCBED2A5-19A6-4A0A-B4C0-3CBF67F059D9}" type="pres">
      <dgm:prSet presAssocID="{7D59F293-37ED-4ECB-8B0B-A074CD7F0CD6}" presName="hierChild4" presStyleCnt="0"/>
      <dgm:spPr/>
    </dgm:pt>
    <dgm:pt modelId="{33353345-DEA7-43AB-88A2-D3F91756AC26}" type="pres">
      <dgm:prSet presAssocID="{7D59F293-37ED-4ECB-8B0B-A074CD7F0CD6}" presName="hierChild5" presStyleCnt="0"/>
      <dgm:spPr/>
    </dgm:pt>
    <dgm:pt modelId="{B4146CBF-3B21-47C8-A3ED-4BA2A28011DB}" type="pres">
      <dgm:prSet presAssocID="{D0FF2AD4-A74A-4486-AF0A-A02D453BBD36}" presName="Name37" presStyleLbl="parChTrans1D3" presStyleIdx="6" presStyleCnt="15"/>
      <dgm:spPr/>
    </dgm:pt>
    <dgm:pt modelId="{587A9040-7745-4A58-A85B-CE67AF90F695}" type="pres">
      <dgm:prSet presAssocID="{3F6AC8A2-1B16-4154-B915-C1CD3515452A}" presName="hierRoot2" presStyleCnt="0">
        <dgm:presLayoutVars>
          <dgm:hierBranch val="init"/>
        </dgm:presLayoutVars>
      </dgm:prSet>
      <dgm:spPr/>
    </dgm:pt>
    <dgm:pt modelId="{1E3123E0-6C0C-4B2B-BEC2-0A5ADAA85BBE}" type="pres">
      <dgm:prSet presAssocID="{3F6AC8A2-1B16-4154-B915-C1CD3515452A}" presName="rootComposite" presStyleCnt="0"/>
      <dgm:spPr/>
    </dgm:pt>
    <dgm:pt modelId="{BCED85F4-0DEE-4D22-BF76-6E4F1B5E2A59}" type="pres">
      <dgm:prSet presAssocID="{3F6AC8A2-1B16-4154-B915-C1CD3515452A}" presName="rootText" presStyleLbl="node3" presStyleIdx="6" presStyleCnt="15">
        <dgm:presLayoutVars>
          <dgm:chPref val="3"/>
        </dgm:presLayoutVars>
      </dgm:prSet>
      <dgm:spPr/>
    </dgm:pt>
    <dgm:pt modelId="{3A87995E-77E3-470F-A480-064FA80A2D21}" type="pres">
      <dgm:prSet presAssocID="{3F6AC8A2-1B16-4154-B915-C1CD3515452A}" presName="rootConnector" presStyleLbl="node3" presStyleIdx="6" presStyleCnt="15"/>
      <dgm:spPr/>
    </dgm:pt>
    <dgm:pt modelId="{0C4D6CE1-4D0F-4EB1-8B05-FD54081B1FC7}" type="pres">
      <dgm:prSet presAssocID="{3F6AC8A2-1B16-4154-B915-C1CD3515452A}" presName="hierChild4" presStyleCnt="0"/>
      <dgm:spPr/>
    </dgm:pt>
    <dgm:pt modelId="{0525F80F-02C7-4A76-BEA8-AB12FEFCCCB6}" type="pres">
      <dgm:prSet presAssocID="{3F6AC8A2-1B16-4154-B915-C1CD3515452A}" presName="hierChild5" presStyleCnt="0"/>
      <dgm:spPr/>
    </dgm:pt>
    <dgm:pt modelId="{8A2C1BD6-8ED8-42C9-87CA-DAE91FEA33A5}" type="pres">
      <dgm:prSet presAssocID="{E6DE6E6F-6811-4FD3-A872-7D2D29045449}" presName="Name37" presStyleLbl="parChTrans1D3" presStyleIdx="7" presStyleCnt="15"/>
      <dgm:spPr/>
    </dgm:pt>
    <dgm:pt modelId="{50D7A3A1-71FF-45C7-9ED8-A2B39F499103}" type="pres">
      <dgm:prSet presAssocID="{569BB5E1-DC86-4607-9992-9BFA78E11938}" presName="hierRoot2" presStyleCnt="0">
        <dgm:presLayoutVars>
          <dgm:hierBranch val="init"/>
        </dgm:presLayoutVars>
      </dgm:prSet>
      <dgm:spPr/>
    </dgm:pt>
    <dgm:pt modelId="{5D66FAF6-341F-4E23-9499-9F7B998FC058}" type="pres">
      <dgm:prSet presAssocID="{569BB5E1-DC86-4607-9992-9BFA78E11938}" presName="rootComposite" presStyleCnt="0"/>
      <dgm:spPr/>
    </dgm:pt>
    <dgm:pt modelId="{58521E5D-9ED4-4063-8CBA-6AAD59567BD5}" type="pres">
      <dgm:prSet presAssocID="{569BB5E1-DC86-4607-9992-9BFA78E11938}" presName="rootText" presStyleLbl="node3" presStyleIdx="7" presStyleCnt="15">
        <dgm:presLayoutVars>
          <dgm:chPref val="3"/>
        </dgm:presLayoutVars>
      </dgm:prSet>
      <dgm:spPr/>
    </dgm:pt>
    <dgm:pt modelId="{4A38EA9B-ACDE-465D-91FE-FFAC6936CA67}" type="pres">
      <dgm:prSet presAssocID="{569BB5E1-DC86-4607-9992-9BFA78E11938}" presName="rootConnector" presStyleLbl="node3" presStyleIdx="7" presStyleCnt="15"/>
      <dgm:spPr/>
    </dgm:pt>
    <dgm:pt modelId="{A121F6C0-EB6C-4FD5-A981-406760E38FF5}" type="pres">
      <dgm:prSet presAssocID="{569BB5E1-DC86-4607-9992-9BFA78E11938}" presName="hierChild4" presStyleCnt="0"/>
      <dgm:spPr/>
    </dgm:pt>
    <dgm:pt modelId="{4C253F1C-E9C4-417C-AA20-76F87B1702EA}" type="pres">
      <dgm:prSet presAssocID="{569BB5E1-DC86-4607-9992-9BFA78E11938}" presName="hierChild5" presStyleCnt="0"/>
      <dgm:spPr/>
    </dgm:pt>
    <dgm:pt modelId="{AFE94C28-E574-467C-B5A0-8A4994903275}" type="pres">
      <dgm:prSet presAssocID="{10B3A55A-8994-403C-8152-F83D578AB9E3}" presName="Name37" presStyleLbl="parChTrans1D3" presStyleIdx="8" presStyleCnt="15"/>
      <dgm:spPr/>
    </dgm:pt>
    <dgm:pt modelId="{E6B84CA7-3FC7-4C14-A3F4-6E7198267ED2}" type="pres">
      <dgm:prSet presAssocID="{8EF6E356-0BEA-46F6-AE93-6ED82C0EE378}" presName="hierRoot2" presStyleCnt="0">
        <dgm:presLayoutVars>
          <dgm:hierBranch val="init"/>
        </dgm:presLayoutVars>
      </dgm:prSet>
      <dgm:spPr/>
    </dgm:pt>
    <dgm:pt modelId="{93F7246B-4DB3-4C13-840F-9F4D23D78A37}" type="pres">
      <dgm:prSet presAssocID="{8EF6E356-0BEA-46F6-AE93-6ED82C0EE378}" presName="rootComposite" presStyleCnt="0"/>
      <dgm:spPr/>
    </dgm:pt>
    <dgm:pt modelId="{A99D98BF-5721-439C-BC7F-4C2CD65F4EFB}" type="pres">
      <dgm:prSet presAssocID="{8EF6E356-0BEA-46F6-AE93-6ED82C0EE378}" presName="rootText" presStyleLbl="node3" presStyleIdx="8" presStyleCnt="15">
        <dgm:presLayoutVars>
          <dgm:chPref val="3"/>
        </dgm:presLayoutVars>
      </dgm:prSet>
      <dgm:spPr/>
    </dgm:pt>
    <dgm:pt modelId="{3F128705-B97E-4D4F-B8C6-3A62BE55D463}" type="pres">
      <dgm:prSet presAssocID="{8EF6E356-0BEA-46F6-AE93-6ED82C0EE378}" presName="rootConnector" presStyleLbl="node3" presStyleIdx="8" presStyleCnt="15"/>
      <dgm:spPr/>
    </dgm:pt>
    <dgm:pt modelId="{D321F74C-EF6F-4FDC-A828-C3F7B2105717}" type="pres">
      <dgm:prSet presAssocID="{8EF6E356-0BEA-46F6-AE93-6ED82C0EE378}" presName="hierChild4" presStyleCnt="0"/>
      <dgm:spPr/>
    </dgm:pt>
    <dgm:pt modelId="{388C0205-984B-470A-B7B1-319A045AAE77}" type="pres">
      <dgm:prSet presAssocID="{8EF6E356-0BEA-46F6-AE93-6ED82C0EE378}" presName="hierChild5" presStyleCnt="0"/>
      <dgm:spPr/>
    </dgm:pt>
    <dgm:pt modelId="{4AC0D247-7B89-48C6-BA69-7EBD2AB09627}" type="pres">
      <dgm:prSet presAssocID="{0EFB59CC-8FBC-47DA-8FA8-21DCA3BE9A48}" presName="hierChild5" presStyleCnt="0"/>
      <dgm:spPr/>
    </dgm:pt>
    <dgm:pt modelId="{EE22BD0D-10E3-4089-B85D-CBDEC3AB3DA7}" type="pres">
      <dgm:prSet presAssocID="{255CC900-14E1-4FEF-B152-48C0E786870C}" presName="Name37" presStyleLbl="parChTrans1D2" presStyleIdx="3" presStyleCnt="6"/>
      <dgm:spPr/>
    </dgm:pt>
    <dgm:pt modelId="{2CF214C5-BB51-4647-A56A-24A2C016262C}" type="pres">
      <dgm:prSet presAssocID="{C52446FE-606D-415A-BA8A-58B23D04F6C9}" presName="hierRoot2" presStyleCnt="0">
        <dgm:presLayoutVars>
          <dgm:hierBranch val="init"/>
        </dgm:presLayoutVars>
      </dgm:prSet>
      <dgm:spPr/>
    </dgm:pt>
    <dgm:pt modelId="{44890CAF-A0AB-4BE1-9FBA-AC895287DB30}" type="pres">
      <dgm:prSet presAssocID="{C52446FE-606D-415A-BA8A-58B23D04F6C9}" presName="rootComposite" presStyleCnt="0"/>
      <dgm:spPr/>
    </dgm:pt>
    <dgm:pt modelId="{7E014C96-0448-45C7-AE6D-DE921A254CB8}" type="pres">
      <dgm:prSet presAssocID="{C52446FE-606D-415A-BA8A-58B23D04F6C9}" presName="rootText" presStyleLbl="node2" presStyleIdx="3" presStyleCnt="6">
        <dgm:presLayoutVars>
          <dgm:chPref val="3"/>
        </dgm:presLayoutVars>
      </dgm:prSet>
      <dgm:spPr/>
    </dgm:pt>
    <dgm:pt modelId="{9FFB2779-60D4-455A-B579-33A2793FA2B6}" type="pres">
      <dgm:prSet presAssocID="{C52446FE-606D-415A-BA8A-58B23D04F6C9}" presName="rootConnector" presStyleLbl="node2" presStyleIdx="3" presStyleCnt="6"/>
      <dgm:spPr/>
    </dgm:pt>
    <dgm:pt modelId="{AA824966-CC41-4674-83FF-E21C6D138123}" type="pres">
      <dgm:prSet presAssocID="{C52446FE-606D-415A-BA8A-58B23D04F6C9}" presName="hierChild4" presStyleCnt="0"/>
      <dgm:spPr/>
    </dgm:pt>
    <dgm:pt modelId="{68C592FB-B8AD-4FA1-9A13-706102D11A9C}" type="pres">
      <dgm:prSet presAssocID="{78FCCCAC-52B1-45B6-B2AB-9CBF9CD0B780}" presName="Name37" presStyleLbl="parChTrans1D3" presStyleIdx="9" presStyleCnt="15"/>
      <dgm:spPr/>
    </dgm:pt>
    <dgm:pt modelId="{FF1B5967-AAE9-4762-9EDA-31FDF9D51E9C}" type="pres">
      <dgm:prSet presAssocID="{FBED5FAE-D78A-4245-8B1E-B093FD50D9DB}" presName="hierRoot2" presStyleCnt="0">
        <dgm:presLayoutVars>
          <dgm:hierBranch val="init"/>
        </dgm:presLayoutVars>
      </dgm:prSet>
      <dgm:spPr/>
    </dgm:pt>
    <dgm:pt modelId="{1E4392CC-8D63-408F-BB4B-F371CA8C1A3B}" type="pres">
      <dgm:prSet presAssocID="{FBED5FAE-D78A-4245-8B1E-B093FD50D9DB}" presName="rootComposite" presStyleCnt="0"/>
      <dgm:spPr/>
    </dgm:pt>
    <dgm:pt modelId="{618BD9EB-D870-482A-82BB-AE99402718DF}" type="pres">
      <dgm:prSet presAssocID="{FBED5FAE-D78A-4245-8B1E-B093FD50D9DB}" presName="rootText" presStyleLbl="node3" presStyleIdx="9" presStyleCnt="15">
        <dgm:presLayoutVars>
          <dgm:chPref val="3"/>
        </dgm:presLayoutVars>
      </dgm:prSet>
      <dgm:spPr/>
    </dgm:pt>
    <dgm:pt modelId="{665A9E41-36D7-47A0-ADE1-AEFDB7CBA361}" type="pres">
      <dgm:prSet presAssocID="{FBED5FAE-D78A-4245-8B1E-B093FD50D9DB}" presName="rootConnector" presStyleLbl="node3" presStyleIdx="9" presStyleCnt="15"/>
      <dgm:spPr/>
    </dgm:pt>
    <dgm:pt modelId="{E2ECCF10-69CA-4BBC-8D2A-1D939393C741}" type="pres">
      <dgm:prSet presAssocID="{FBED5FAE-D78A-4245-8B1E-B093FD50D9DB}" presName="hierChild4" presStyleCnt="0"/>
      <dgm:spPr/>
    </dgm:pt>
    <dgm:pt modelId="{A24EE2DF-8F27-4606-A87A-31131FD6CF3C}" type="pres">
      <dgm:prSet presAssocID="{FBED5FAE-D78A-4245-8B1E-B093FD50D9DB}" presName="hierChild5" presStyleCnt="0"/>
      <dgm:spPr/>
    </dgm:pt>
    <dgm:pt modelId="{2B56F181-76C7-4AF6-98BE-50AFECDBBFB2}" type="pres">
      <dgm:prSet presAssocID="{186FB276-6656-490D-A6D6-4BC524864764}" presName="Name37" presStyleLbl="parChTrans1D3" presStyleIdx="10" presStyleCnt="15"/>
      <dgm:spPr/>
    </dgm:pt>
    <dgm:pt modelId="{2AF24F8E-6DA3-4DFF-87C9-E160BA12263A}" type="pres">
      <dgm:prSet presAssocID="{3C2138AC-9CBC-428F-9D27-293F7D292BFF}" presName="hierRoot2" presStyleCnt="0">
        <dgm:presLayoutVars>
          <dgm:hierBranch val="init"/>
        </dgm:presLayoutVars>
      </dgm:prSet>
      <dgm:spPr/>
    </dgm:pt>
    <dgm:pt modelId="{A4E7833A-52F4-4003-98E8-AC56C2281E5C}" type="pres">
      <dgm:prSet presAssocID="{3C2138AC-9CBC-428F-9D27-293F7D292BFF}" presName="rootComposite" presStyleCnt="0"/>
      <dgm:spPr/>
    </dgm:pt>
    <dgm:pt modelId="{6E7A9C63-36E9-4098-983C-9129F02970D4}" type="pres">
      <dgm:prSet presAssocID="{3C2138AC-9CBC-428F-9D27-293F7D292BFF}" presName="rootText" presStyleLbl="node3" presStyleIdx="10" presStyleCnt="15">
        <dgm:presLayoutVars>
          <dgm:chPref val="3"/>
        </dgm:presLayoutVars>
      </dgm:prSet>
      <dgm:spPr/>
    </dgm:pt>
    <dgm:pt modelId="{F0995DAA-29B2-4219-923D-4DAC0045DA60}" type="pres">
      <dgm:prSet presAssocID="{3C2138AC-9CBC-428F-9D27-293F7D292BFF}" presName="rootConnector" presStyleLbl="node3" presStyleIdx="10" presStyleCnt="15"/>
      <dgm:spPr/>
    </dgm:pt>
    <dgm:pt modelId="{A71E03DC-12E6-4AA1-8541-26660A851762}" type="pres">
      <dgm:prSet presAssocID="{3C2138AC-9CBC-428F-9D27-293F7D292BFF}" presName="hierChild4" presStyleCnt="0"/>
      <dgm:spPr/>
    </dgm:pt>
    <dgm:pt modelId="{7393E534-A006-4C6F-A69D-4A808A55CC74}" type="pres">
      <dgm:prSet presAssocID="{3C2138AC-9CBC-428F-9D27-293F7D292BFF}" presName="hierChild5" presStyleCnt="0"/>
      <dgm:spPr/>
    </dgm:pt>
    <dgm:pt modelId="{829D45A8-09AD-4325-A729-AC264615D426}" type="pres">
      <dgm:prSet presAssocID="{70428AA7-7E87-458A-9F5C-248EA3919F76}" presName="Name37" presStyleLbl="parChTrans1D3" presStyleIdx="11" presStyleCnt="15"/>
      <dgm:spPr/>
    </dgm:pt>
    <dgm:pt modelId="{11AF776E-E113-4418-855E-F2C55EFE8F40}" type="pres">
      <dgm:prSet presAssocID="{AB0B4A95-3C4F-44B0-8CF9-4DC0DF896935}" presName="hierRoot2" presStyleCnt="0">
        <dgm:presLayoutVars>
          <dgm:hierBranch val="init"/>
        </dgm:presLayoutVars>
      </dgm:prSet>
      <dgm:spPr/>
    </dgm:pt>
    <dgm:pt modelId="{9ADD009B-6D84-405D-8B59-B3DFBFB76C2F}" type="pres">
      <dgm:prSet presAssocID="{AB0B4A95-3C4F-44B0-8CF9-4DC0DF896935}" presName="rootComposite" presStyleCnt="0"/>
      <dgm:spPr/>
    </dgm:pt>
    <dgm:pt modelId="{AC1305A3-05FE-47B2-AF2B-0027F14AC6E1}" type="pres">
      <dgm:prSet presAssocID="{AB0B4A95-3C4F-44B0-8CF9-4DC0DF896935}" presName="rootText" presStyleLbl="node3" presStyleIdx="11" presStyleCnt="15">
        <dgm:presLayoutVars>
          <dgm:chPref val="3"/>
        </dgm:presLayoutVars>
      </dgm:prSet>
      <dgm:spPr/>
    </dgm:pt>
    <dgm:pt modelId="{618FFC3A-32A4-4C4B-A6BC-C0FFE7DB0D47}" type="pres">
      <dgm:prSet presAssocID="{AB0B4A95-3C4F-44B0-8CF9-4DC0DF896935}" presName="rootConnector" presStyleLbl="node3" presStyleIdx="11" presStyleCnt="15"/>
      <dgm:spPr/>
    </dgm:pt>
    <dgm:pt modelId="{755B4D6F-98F8-42AB-9306-DAA887FCD4BD}" type="pres">
      <dgm:prSet presAssocID="{AB0B4A95-3C4F-44B0-8CF9-4DC0DF896935}" presName="hierChild4" presStyleCnt="0"/>
      <dgm:spPr/>
    </dgm:pt>
    <dgm:pt modelId="{C82F37AB-84A5-410E-9E30-922EC8C3D683}" type="pres">
      <dgm:prSet presAssocID="{AB0B4A95-3C4F-44B0-8CF9-4DC0DF896935}" presName="hierChild5" presStyleCnt="0"/>
      <dgm:spPr/>
    </dgm:pt>
    <dgm:pt modelId="{589139A8-59FE-42F6-9B52-FD158F472E55}" type="pres">
      <dgm:prSet presAssocID="{C52446FE-606D-415A-BA8A-58B23D04F6C9}" presName="hierChild5" presStyleCnt="0"/>
      <dgm:spPr/>
    </dgm:pt>
    <dgm:pt modelId="{46AE990B-6CC4-4BFE-807A-3411133D6426}" type="pres">
      <dgm:prSet presAssocID="{8AD8064A-6BA2-4DEF-A93B-8BC4289EDE27}" presName="hierChild3" presStyleCnt="0"/>
      <dgm:spPr/>
    </dgm:pt>
    <dgm:pt modelId="{03703890-50C0-4E9E-909C-0BF4BC9C2E26}" type="pres">
      <dgm:prSet presAssocID="{2B113AF9-EAE4-4961-9214-A22944C5DF3E}" presName="hierRoot1" presStyleCnt="0">
        <dgm:presLayoutVars>
          <dgm:hierBranch val="init"/>
        </dgm:presLayoutVars>
      </dgm:prSet>
      <dgm:spPr/>
    </dgm:pt>
    <dgm:pt modelId="{B51EA3B8-BFBB-4269-B493-5DAC04929BDF}" type="pres">
      <dgm:prSet presAssocID="{2B113AF9-EAE4-4961-9214-A22944C5DF3E}" presName="rootComposite1" presStyleCnt="0"/>
      <dgm:spPr/>
    </dgm:pt>
    <dgm:pt modelId="{78448D5E-1B33-45BA-BB54-3F794674F3D1}" type="pres">
      <dgm:prSet presAssocID="{2B113AF9-EAE4-4961-9214-A22944C5DF3E}" presName="rootText1" presStyleLbl="node0" presStyleIdx="2" presStyleCnt="3">
        <dgm:presLayoutVars>
          <dgm:chPref val="3"/>
        </dgm:presLayoutVars>
      </dgm:prSet>
      <dgm:spPr/>
    </dgm:pt>
    <dgm:pt modelId="{8F1DFE21-6BA5-433F-ACC8-9D33E151349A}" type="pres">
      <dgm:prSet presAssocID="{2B113AF9-EAE4-4961-9214-A22944C5DF3E}" presName="rootConnector1" presStyleLbl="node1" presStyleIdx="0" presStyleCnt="0"/>
      <dgm:spPr/>
    </dgm:pt>
    <dgm:pt modelId="{3EC3141B-724E-4902-A2CE-DD4C99C4058E}" type="pres">
      <dgm:prSet presAssocID="{2B113AF9-EAE4-4961-9214-A22944C5DF3E}" presName="hierChild2" presStyleCnt="0"/>
      <dgm:spPr/>
    </dgm:pt>
    <dgm:pt modelId="{F6FAB395-6309-4CAD-BAB3-70DB3FAA25C8}" type="pres">
      <dgm:prSet presAssocID="{165F8783-7D95-497E-AE98-56F8CEA44ED3}" presName="Name37" presStyleLbl="parChTrans1D2" presStyleIdx="4" presStyleCnt="6"/>
      <dgm:spPr/>
    </dgm:pt>
    <dgm:pt modelId="{53F93980-F3A1-4566-A8F3-21D75D9EFB3D}" type="pres">
      <dgm:prSet presAssocID="{5A51BFC0-FF69-4554-8D99-0795A8A0740C}" presName="hierRoot2" presStyleCnt="0">
        <dgm:presLayoutVars>
          <dgm:hierBranch val="init"/>
        </dgm:presLayoutVars>
      </dgm:prSet>
      <dgm:spPr/>
    </dgm:pt>
    <dgm:pt modelId="{EF6B8CE5-6068-4073-BDD9-CF32BD27505E}" type="pres">
      <dgm:prSet presAssocID="{5A51BFC0-FF69-4554-8D99-0795A8A0740C}" presName="rootComposite" presStyleCnt="0"/>
      <dgm:spPr/>
    </dgm:pt>
    <dgm:pt modelId="{5F7AB1D6-3850-4394-92AC-90E5D90D464F}" type="pres">
      <dgm:prSet presAssocID="{5A51BFC0-FF69-4554-8D99-0795A8A0740C}" presName="rootText" presStyleLbl="node2" presStyleIdx="4" presStyleCnt="6">
        <dgm:presLayoutVars>
          <dgm:chPref val="3"/>
        </dgm:presLayoutVars>
      </dgm:prSet>
      <dgm:spPr/>
    </dgm:pt>
    <dgm:pt modelId="{F8B7AF2A-EC17-4387-AEB1-4ECAC6D15F7C}" type="pres">
      <dgm:prSet presAssocID="{5A51BFC0-FF69-4554-8D99-0795A8A0740C}" presName="rootConnector" presStyleLbl="node2" presStyleIdx="4" presStyleCnt="6"/>
      <dgm:spPr/>
    </dgm:pt>
    <dgm:pt modelId="{B696CC49-F573-4720-9A44-F863AB296709}" type="pres">
      <dgm:prSet presAssocID="{5A51BFC0-FF69-4554-8D99-0795A8A0740C}" presName="hierChild4" presStyleCnt="0"/>
      <dgm:spPr/>
    </dgm:pt>
    <dgm:pt modelId="{B5FC1DE6-051D-4BE3-855F-D7D4B71329E1}" type="pres">
      <dgm:prSet presAssocID="{2376C36F-31FA-43B8-BBE3-777756D18F9B}" presName="Name37" presStyleLbl="parChTrans1D3" presStyleIdx="12" presStyleCnt="15"/>
      <dgm:spPr/>
    </dgm:pt>
    <dgm:pt modelId="{1847BC23-6D20-4DC1-A0E0-F1F88BAA52FC}" type="pres">
      <dgm:prSet presAssocID="{2979B138-93AF-4E94-9219-D24F76802F70}" presName="hierRoot2" presStyleCnt="0">
        <dgm:presLayoutVars>
          <dgm:hierBranch val="init"/>
        </dgm:presLayoutVars>
      </dgm:prSet>
      <dgm:spPr/>
    </dgm:pt>
    <dgm:pt modelId="{76BA843C-0F2C-419B-8F56-2EE0EF79EDF7}" type="pres">
      <dgm:prSet presAssocID="{2979B138-93AF-4E94-9219-D24F76802F70}" presName="rootComposite" presStyleCnt="0"/>
      <dgm:spPr/>
    </dgm:pt>
    <dgm:pt modelId="{AD5D1578-1A05-4D4A-88F9-3199565F2FF7}" type="pres">
      <dgm:prSet presAssocID="{2979B138-93AF-4E94-9219-D24F76802F70}" presName="rootText" presStyleLbl="node3" presStyleIdx="12" presStyleCnt="15">
        <dgm:presLayoutVars>
          <dgm:chPref val="3"/>
        </dgm:presLayoutVars>
      </dgm:prSet>
      <dgm:spPr/>
    </dgm:pt>
    <dgm:pt modelId="{82370DD6-EA3F-433B-82E4-B0A3B9919471}" type="pres">
      <dgm:prSet presAssocID="{2979B138-93AF-4E94-9219-D24F76802F70}" presName="rootConnector" presStyleLbl="node3" presStyleIdx="12" presStyleCnt="15"/>
      <dgm:spPr/>
    </dgm:pt>
    <dgm:pt modelId="{9904320E-0E81-4647-8222-4AE4D0D760D1}" type="pres">
      <dgm:prSet presAssocID="{2979B138-93AF-4E94-9219-D24F76802F70}" presName="hierChild4" presStyleCnt="0"/>
      <dgm:spPr/>
    </dgm:pt>
    <dgm:pt modelId="{7556234F-7D4D-4DC1-B94B-9FE41077F129}" type="pres">
      <dgm:prSet presAssocID="{2979B138-93AF-4E94-9219-D24F76802F70}" presName="hierChild5" presStyleCnt="0"/>
      <dgm:spPr/>
    </dgm:pt>
    <dgm:pt modelId="{46D52DCA-CF94-4542-8508-0F9882325253}" type="pres">
      <dgm:prSet presAssocID="{B0E8B4E2-3C1F-4A6C-8A93-308411CFC89C}" presName="Name37" presStyleLbl="parChTrans1D3" presStyleIdx="13" presStyleCnt="15"/>
      <dgm:spPr/>
    </dgm:pt>
    <dgm:pt modelId="{EB476967-2036-4301-AFAA-6F26B5B6F6A2}" type="pres">
      <dgm:prSet presAssocID="{AD92A18B-6352-4138-9992-74C54A3866B6}" presName="hierRoot2" presStyleCnt="0">
        <dgm:presLayoutVars>
          <dgm:hierBranch val="init"/>
        </dgm:presLayoutVars>
      </dgm:prSet>
      <dgm:spPr/>
    </dgm:pt>
    <dgm:pt modelId="{E7A7860E-1E76-456F-B75A-113C669D9F17}" type="pres">
      <dgm:prSet presAssocID="{AD92A18B-6352-4138-9992-74C54A3866B6}" presName="rootComposite" presStyleCnt="0"/>
      <dgm:spPr/>
    </dgm:pt>
    <dgm:pt modelId="{01A983D1-1AF7-45BB-AB45-AADD8C98C62A}" type="pres">
      <dgm:prSet presAssocID="{AD92A18B-6352-4138-9992-74C54A3866B6}" presName="rootText" presStyleLbl="node3" presStyleIdx="13" presStyleCnt="15">
        <dgm:presLayoutVars>
          <dgm:chPref val="3"/>
        </dgm:presLayoutVars>
      </dgm:prSet>
      <dgm:spPr/>
    </dgm:pt>
    <dgm:pt modelId="{9A08897D-AF64-431C-83D9-B572B2C79B59}" type="pres">
      <dgm:prSet presAssocID="{AD92A18B-6352-4138-9992-74C54A3866B6}" presName="rootConnector" presStyleLbl="node3" presStyleIdx="13" presStyleCnt="15"/>
      <dgm:spPr/>
    </dgm:pt>
    <dgm:pt modelId="{A9368432-29C8-40A7-A064-EC3BBC8B961A}" type="pres">
      <dgm:prSet presAssocID="{AD92A18B-6352-4138-9992-74C54A3866B6}" presName="hierChild4" presStyleCnt="0"/>
      <dgm:spPr/>
    </dgm:pt>
    <dgm:pt modelId="{2D2C974A-58E2-479D-9606-42686C26CADC}" type="pres">
      <dgm:prSet presAssocID="{AD92A18B-6352-4138-9992-74C54A3866B6}" presName="hierChild5" presStyleCnt="0"/>
      <dgm:spPr/>
    </dgm:pt>
    <dgm:pt modelId="{E34926BF-848F-42E3-86F0-5B2061CA76B5}" type="pres">
      <dgm:prSet presAssocID="{5A51BFC0-FF69-4554-8D99-0795A8A0740C}" presName="hierChild5" presStyleCnt="0"/>
      <dgm:spPr/>
    </dgm:pt>
    <dgm:pt modelId="{240EDD88-B961-494A-AD77-4F4400A5CC5A}" type="pres">
      <dgm:prSet presAssocID="{91E0B155-F5E3-46C7-9B5A-27A9550CF6AA}" presName="Name37" presStyleLbl="parChTrans1D2" presStyleIdx="5" presStyleCnt="6"/>
      <dgm:spPr/>
    </dgm:pt>
    <dgm:pt modelId="{A853F89F-F2A3-408D-B3AC-FF04969E40C5}" type="pres">
      <dgm:prSet presAssocID="{2A3A535D-1071-42FE-9075-0DC28714A143}" presName="hierRoot2" presStyleCnt="0">
        <dgm:presLayoutVars>
          <dgm:hierBranch val="init"/>
        </dgm:presLayoutVars>
      </dgm:prSet>
      <dgm:spPr/>
    </dgm:pt>
    <dgm:pt modelId="{DBC4A8E7-CF5D-42E4-A8FC-01A3BD8A73C0}" type="pres">
      <dgm:prSet presAssocID="{2A3A535D-1071-42FE-9075-0DC28714A143}" presName="rootComposite" presStyleCnt="0"/>
      <dgm:spPr/>
    </dgm:pt>
    <dgm:pt modelId="{C2EA0D1C-053A-4D60-8570-C261EE34D4C3}" type="pres">
      <dgm:prSet presAssocID="{2A3A535D-1071-42FE-9075-0DC28714A143}" presName="rootText" presStyleLbl="node2" presStyleIdx="5" presStyleCnt="6">
        <dgm:presLayoutVars>
          <dgm:chPref val="3"/>
        </dgm:presLayoutVars>
      </dgm:prSet>
      <dgm:spPr/>
    </dgm:pt>
    <dgm:pt modelId="{D5068383-F39E-481A-801B-36DCB8531890}" type="pres">
      <dgm:prSet presAssocID="{2A3A535D-1071-42FE-9075-0DC28714A143}" presName="rootConnector" presStyleLbl="node2" presStyleIdx="5" presStyleCnt="6"/>
      <dgm:spPr/>
    </dgm:pt>
    <dgm:pt modelId="{B16A430F-BD94-4447-AFB5-65702C85AF84}" type="pres">
      <dgm:prSet presAssocID="{2A3A535D-1071-42FE-9075-0DC28714A143}" presName="hierChild4" presStyleCnt="0"/>
      <dgm:spPr/>
    </dgm:pt>
    <dgm:pt modelId="{BF20B652-F481-4B44-8F91-835F9335BBB8}" type="pres">
      <dgm:prSet presAssocID="{E1071D39-FF40-4681-9775-9866F2D4A42C}" presName="Name37" presStyleLbl="parChTrans1D3" presStyleIdx="14" presStyleCnt="15"/>
      <dgm:spPr/>
    </dgm:pt>
    <dgm:pt modelId="{F7D28738-F096-4794-823A-1F1A4A086615}" type="pres">
      <dgm:prSet presAssocID="{C8A99386-2DA8-4CD1-B6F0-826FA5FA7CAB}" presName="hierRoot2" presStyleCnt="0">
        <dgm:presLayoutVars>
          <dgm:hierBranch val="init"/>
        </dgm:presLayoutVars>
      </dgm:prSet>
      <dgm:spPr/>
    </dgm:pt>
    <dgm:pt modelId="{35A431D0-BAF0-4BAD-A4FD-8B1440F94A78}" type="pres">
      <dgm:prSet presAssocID="{C8A99386-2DA8-4CD1-B6F0-826FA5FA7CAB}" presName="rootComposite" presStyleCnt="0"/>
      <dgm:spPr/>
    </dgm:pt>
    <dgm:pt modelId="{1D4BED6B-88E6-444E-BC72-FBD624D67765}" type="pres">
      <dgm:prSet presAssocID="{C8A99386-2DA8-4CD1-B6F0-826FA5FA7CAB}" presName="rootText" presStyleLbl="node3" presStyleIdx="14" presStyleCnt="15">
        <dgm:presLayoutVars>
          <dgm:chPref val="3"/>
        </dgm:presLayoutVars>
      </dgm:prSet>
      <dgm:spPr/>
    </dgm:pt>
    <dgm:pt modelId="{5C444FF6-C53D-4EC6-92BF-E8B3B9066DA5}" type="pres">
      <dgm:prSet presAssocID="{C8A99386-2DA8-4CD1-B6F0-826FA5FA7CAB}" presName="rootConnector" presStyleLbl="node3" presStyleIdx="14" presStyleCnt="15"/>
      <dgm:spPr/>
    </dgm:pt>
    <dgm:pt modelId="{562589AB-475B-413F-B91B-5283D2F43F68}" type="pres">
      <dgm:prSet presAssocID="{C8A99386-2DA8-4CD1-B6F0-826FA5FA7CAB}" presName="hierChild4" presStyleCnt="0"/>
      <dgm:spPr/>
    </dgm:pt>
    <dgm:pt modelId="{F74EE2FA-6855-43CA-A060-482139496339}" type="pres">
      <dgm:prSet presAssocID="{C8A99386-2DA8-4CD1-B6F0-826FA5FA7CAB}" presName="hierChild5" presStyleCnt="0"/>
      <dgm:spPr/>
    </dgm:pt>
    <dgm:pt modelId="{578F3131-EE84-4342-AFFC-94AB22055287}" type="pres">
      <dgm:prSet presAssocID="{2A3A535D-1071-42FE-9075-0DC28714A143}" presName="hierChild5" presStyleCnt="0"/>
      <dgm:spPr/>
    </dgm:pt>
    <dgm:pt modelId="{F73359D6-E838-45FC-B94E-E4850AF67C62}" type="pres">
      <dgm:prSet presAssocID="{2B113AF9-EAE4-4961-9214-A22944C5DF3E}" presName="hierChild3" presStyleCnt="0"/>
      <dgm:spPr/>
    </dgm:pt>
  </dgm:ptLst>
  <dgm:cxnLst>
    <dgm:cxn modelId="{0FD21800-6EEF-45B2-9DCB-E360A3060BB3}" type="presOf" srcId="{7D59F293-37ED-4ECB-8B0B-A074CD7F0CD6}" destId="{759DF45C-435C-4DC5-B657-3E82B9EF486F}" srcOrd="0" destOrd="0" presId="urn:microsoft.com/office/officeart/2005/8/layout/orgChart1"/>
    <dgm:cxn modelId="{21B8DF02-FBDC-4A80-989B-92F374B694E1}" type="presOf" srcId="{C52446FE-606D-415A-BA8A-58B23D04F6C9}" destId="{9FFB2779-60D4-455A-B579-33A2793FA2B6}" srcOrd="1" destOrd="0" presId="urn:microsoft.com/office/officeart/2005/8/layout/orgChart1"/>
    <dgm:cxn modelId="{65C6E104-9734-43F1-A6FE-19982F3B4928}" srcId="{0EFB59CC-8FBC-47DA-8FA8-21DCA3BE9A48}" destId="{7D59F293-37ED-4ECB-8B0B-A074CD7F0CD6}" srcOrd="0" destOrd="0" parTransId="{D1D2021E-CDFF-4AF5-A388-CFD23D727938}" sibTransId="{89A92EAC-CF3B-46DE-A33E-EC7863D22298}"/>
    <dgm:cxn modelId="{593DCF07-B390-4C95-B86C-03825B588FDB}" type="presOf" srcId="{D0FF2AD4-A74A-4486-AF0A-A02D453BBD36}" destId="{B4146CBF-3B21-47C8-A3ED-4BA2A28011DB}" srcOrd="0" destOrd="0" presId="urn:microsoft.com/office/officeart/2005/8/layout/orgChart1"/>
    <dgm:cxn modelId="{C594D708-09E8-41D7-86E3-1F18978A76E0}" srcId="{DD0CF76A-A310-4C19-BF29-E7F7900C1700}" destId="{864E27C7-4BE4-48D7-BE1A-99DDECF5DD99}" srcOrd="1" destOrd="0" parTransId="{B93F79F4-C18E-44C0-8CFB-4EE3A3BB3D27}" sibTransId="{2CE405BB-9ABF-4966-B411-7348E624183E}"/>
    <dgm:cxn modelId="{ADFDD00B-E9B0-475D-816F-89DDCF8E2250}" type="presOf" srcId="{569BB5E1-DC86-4607-9992-9BFA78E11938}" destId="{58521E5D-9ED4-4063-8CBA-6AAD59567BD5}" srcOrd="0" destOrd="0" presId="urn:microsoft.com/office/officeart/2005/8/layout/orgChart1"/>
    <dgm:cxn modelId="{C5D17E11-F663-46EF-B050-C6ABAA858DFF}" type="presOf" srcId="{C52446FE-606D-415A-BA8A-58B23D04F6C9}" destId="{7E014C96-0448-45C7-AE6D-DE921A254CB8}" srcOrd="0" destOrd="0" presId="urn:microsoft.com/office/officeart/2005/8/layout/orgChart1"/>
    <dgm:cxn modelId="{195F1B13-C382-4455-8A45-4A10BCDACA56}" type="presOf" srcId="{255CC900-14E1-4FEF-B152-48C0E786870C}" destId="{EE22BD0D-10E3-4089-B85D-CBDEC3AB3DA7}" srcOrd="0" destOrd="0" presId="urn:microsoft.com/office/officeart/2005/8/layout/orgChart1"/>
    <dgm:cxn modelId="{4AED0A16-D3CC-41EC-9BD0-14AAE55D5C21}" srcId="{5A51BFC0-FF69-4554-8D99-0795A8A0740C}" destId="{AD92A18B-6352-4138-9992-74C54A3866B6}" srcOrd="1" destOrd="0" parTransId="{B0E8B4E2-3C1F-4A6C-8A93-308411CFC89C}" sibTransId="{D641D592-5A0A-4C69-BA6C-A5DE2898D031}"/>
    <dgm:cxn modelId="{6AB3D41A-B737-44D7-B75F-E80C1FFC9559}" type="presOf" srcId="{355EA6DF-E5F8-4E21-91BF-272626613770}" destId="{7A9FEE86-B5D3-41B7-ADC6-EC6BE986938C}" srcOrd="1" destOrd="0" presId="urn:microsoft.com/office/officeart/2005/8/layout/orgChart1"/>
    <dgm:cxn modelId="{D0F46F23-04D2-40B8-AE02-18B4BEEE316A}" srcId="{2A3A535D-1071-42FE-9075-0DC28714A143}" destId="{C8A99386-2DA8-4CD1-B6F0-826FA5FA7CAB}" srcOrd="0" destOrd="0" parTransId="{E1071D39-FF40-4681-9775-9866F2D4A42C}" sibTransId="{BB409EC4-3990-418F-BB98-ABB2FDDE0535}"/>
    <dgm:cxn modelId="{DB201826-9A27-493C-A09B-CDA618D5BC08}" type="presOf" srcId="{2A3A535D-1071-42FE-9075-0DC28714A143}" destId="{C2EA0D1C-053A-4D60-8570-C261EE34D4C3}" srcOrd="0" destOrd="0" presId="urn:microsoft.com/office/officeart/2005/8/layout/orgChart1"/>
    <dgm:cxn modelId="{92E44A2C-9F3D-491C-9421-665C43286261}" type="presOf" srcId="{6F36BF7E-BACF-48D7-AA9F-DB22C394D231}" destId="{D40D87B0-2B8A-4D7A-BF3A-3E23F53EE223}" srcOrd="1" destOrd="0" presId="urn:microsoft.com/office/officeart/2005/8/layout/orgChart1"/>
    <dgm:cxn modelId="{C797132E-AB82-4455-A820-FF8696FD07B3}" type="presOf" srcId="{2B113AF9-EAE4-4961-9214-A22944C5DF3E}" destId="{78448D5E-1B33-45BA-BB54-3F794674F3D1}" srcOrd="0" destOrd="0" presId="urn:microsoft.com/office/officeart/2005/8/layout/orgChart1"/>
    <dgm:cxn modelId="{0B28A32F-4939-4550-A738-A1CDF41B22B8}" srcId="{6F36BF7E-BACF-48D7-AA9F-DB22C394D231}" destId="{7EFF72FF-5562-434F-8FFB-C658738E16D8}" srcOrd="0" destOrd="0" parTransId="{CEF41617-2168-45B2-94E1-C8B495AB3367}" sibTransId="{C50B473A-92E4-4796-B587-B809CC73448B}"/>
    <dgm:cxn modelId="{12FDB733-2FE6-4300-8791-12E36BB94FE1}" type="presOf" srcId="{D96CB6AF-04B3-4391-BDC8-3E33BD39F1B4}" destId="{0934F0A7-D97C-41FB-9296-A0A498C59A46}" srcOrd="0" destOrd="0" presId="urn:microsoft.com/office/officeart/2005/8/layout/orgChart1"/>
    <dgm:cxn modelId="{52CA6036-FDEE-4D5D-B67B-78E100F77695}" type="presOf" srcId="{70588DA2-ADB1-44C2-BE09-20C47C8B0B3B}" destId="{EC804703-8BFC-46A9-BC63-0B04FD7F6F20}" srcOrd="0" destOrd="0" presId="urn:microsoft.com/office/officeart/2005/8/layout/orgChart1"/>
    <dgm:cxn modelId="{11CA123D-E57D-419A-8A1A-72DF0756CAF1}" type="presOf" srcId="{AD92A18B-6352-4138-9992-74C54A3866B6}" destId="{9A08897D-AF64-431C-83D9-B572B2C79B59}" srcOrd="1" destOrd="0" presId="urn:microsoft.com/office/officeart/2005/8/layout/orgChart1"/>
    <dgm:cxn modelId="{9FBF713D-DF5E-443E-982D-C31C34763300}" srcId="{0EFB59CC-8FBC-47DA-8FA8-21DCA3BE9A48}" destId="{569BB5E1-DC86-4607-9992-9BFA78E11938}" srcOrd="2" destOrd="0" parTransId="{E6DE6E6F-6811-4FD3-A872-7D2D29045449}" sibTransId="{90BA3BD2-F740-4D41-839E-0A0D021BE802}"/>
    <dgm:cxn modelId="{3CC0863D-5E9E-4454-8915-6F0BB8FC1AA4}" type="presOf" srcId="{6F36BF7E-BACF-48D7-AA9F-DB22C394D231}" destId="{B84B7D05-B940-4627-9A9A-AFABF42B5348}" srcOrd="0" destOrd="0" presId="urn:microsoft.com/office/officeart/2005/8/layout/orgChart1"/>
    <dgm:cxn modelId="{E9290F5B-5D4B-4F65-B107-7613E3C3E47B}" type="presOf" srcId="{8AD8064A-6BA2-4DEF-A93B-8BC4289EDE27}" destId="{57E5AA00-B639-4032-93C4-60D498D8048C}" srcOrd="1" destOrd="0" presId="urn:microsoft.com/office/officeart/2005/8/layout/orgChart1"/>
    <dgm:cxn modelId="{90EA425C-1B38-4B40-9258-1B18160D56AF}" type="presOf" srcId="{A89FE567-01BF-457D-B69F-58C62C90DCE4}" destId="{BA5689E6-6548-4EE4-8252-85754CD36614}" srcOrd="0" destOrd="0" presId="urn:microsoft.com/office/officeart/2005/8/layout/orgChart1"/>
    <dgm:cxn modelId="{9893855C-14FB-42C6-8845-8548A9E8931F}" type="presOf" srcId="{7EFF72FF-5562-434F-8FFB-C658738E16D8}" destId="{29CB5DDA-BACA-4B18-B7E7-B1E802B65911}" srcOrd="1" destOrd="0" presId="urn:microsoft.com/office/officeart/2005/8/layout/orgChart1"/>
    <dgm:cxn modelId="{5E88945D-1D7C-4090-92F4-D5A64E99EA93}" type="presOf" srcId="{DE92B32E-08A6-4D5C-82C6-8E01F0C4E634}" destId="{E63242FD-C85E-4C06-B14D-0C0476311FD0}" srcOrd="0" destOrd="0" presId="urn:microsoft.com/office/officeart/2005/8/layout/orgChart1"/>
    <dgm:cxn modelId="{5E56975D-9D38-4F90-B8B9-05669380CFB9}" srcId="{70588DA2-ADB1-44C2-BE09-20C47C8B0B3B}" destId="{2B113AF9-EAE4-4961-9214-A22944C5DF3E}" srcOrd="2" destOrd="0" parTransId="{50D0B014-AAF4-4F2E-9A95-B9E56AB0ACFF}" sibTransId="{BB2720B5-467B-479A-A9AF-A97008510ADF}"/>
    <dgm:cxn modelId="{1F5F805F-CB11-49D5-B6F5-414A75D93276}" type="presOf" srcId="{75F427E4-20BD-41F7-BFB2-DFFFB6BB8602}" destId="{01C5FA0F-DBC8-47F5-9E1A-A1F31BF0ED43}" srcOrd="0" destOrd="0" presId="urn:microsoft.com/office/officeart/2005/8/layout/orgChart1"/>
    <dgm:cxn modelId="{CC028860-D0EA-4C4C-AD2C-E73E29DF9443}" type="presOf" srcId="{AB0B4A95-3C4F-44B0-8CF9-4DC0DF896935}" destId="{AC1305A3-05FE-47B2-AF2B-0027F14AC6E1}" srcOrd="0" destOrd="0" presId="urn:microsoft.com/office/officeart/2005/8/layout/orgChart1"/>
    <dgm:cxn modelId="{01A1CB44-18AC-48B1-8472-16A40FDDC512}" type="presOf" srcId="{0EFB59CC-8FBC-47DA-8FA8-21DCA3BE9A48}" destId="{D6C472EA-2093-43BF-B2B9-42A2C0F91F1B}" srcOrd="1" destOrd="0" presId="urn:microsoft.com/office/officeart/2005/8/layout/orgChart1"/>
    <dgm:cxn modelId="{F0764168-431E-47B8-B402-A3F35C641B79}" type="presOf" srcId="{0EFB59CC-8FBC-47DA-8FA8-21DCA3BE9A48}" destId="{6A7285CE-A779-4D94-AB0F-5E696B2A0049}" srcOrd="0" destOrd="0" presId="urn:microsoft.com/office/officeart/2005/8/layout/orgChart1"/>
    <dgm:cxn modelId="{A66E4B69-0255-40CC-A6F6-415E59AFC590}" type="presOf" srcId="{2979B138-93AF-4E94-9219-D24F76802F70}" destId="{82370DD6-EA3F-433B-82E4-B0A3B9919471}" srcOrd="1" destOrd="0" presId="urn:microsoft.com/office/officeart/2005/8/layout/orgChart1"/>
    <dgm:cxn modelId="{7726AD69-5A9F-4D9B-B31A-90B1424DA48C}" type="presOf" srcId="{569BB5E1-DC86-4607-9992-9BFA78E11938}" destId="{4A38EA9B-ACDE-465D-91FE-FFAC6936CA67}" srcOrd="1" destOrd="0" presId="urn:microsoft.com/office/officeart/2005/8/layout/orgChart1"/>
    <dgm:cxn modelId="{1A6F1C4A-601C-496E-A948-9CE6B0AE5EB1}" type="presOf" srcId="{8EF6E356-0BEA-46F6-AE93-6ED82C0EE378}" destId="{3F128705-B97E-4D4F-B8C6-3A62BE55D463}" srcOrd="1" destOrd="0" presId="urn:microsoft.com/office/officeart/2005/8/layout/orgChart1"/>
    <dgm:cxn modelId="{6E11594B-FE4C-49A0-B300-EFE924D49A89}" srcId="{0EFB59CC-8FBC-47DA-8FA8-21DCA3BE9A48}" destId="{8EF6E356-0BEA-46F6-AE93-6ED82C0EE378}" srcOrd="3" destOrd="0" parTransId="{10B3A55A-8994-403C-8152-F83D578AB9E3}" sibTransId="{55F75A9E-4CEC-44A1-951D-697739A077E9}"/>
    <dgm:cxn modelId="{AA69F16D-EF19-438A-B256-0223B7599DCE}" type="presOf" srcId="{189FA9EB-1323-461D-BA9E-DBEEBA5F069B}" destId="{B30910EB-7099-4554-8E35-3D01C50FACF8}" srcOrd="0" destOrd="0" presId="urn:microsoft.com/office/officeart/2005/8/layout/orgChart1"/>
    <dgm:cxn modelId="{4666FC6E-AB70-458C-B107-806F87CC208C}" type="presOf" srcId="{A89FE567-01BF-457D-B69F-58C62C90DCE4}" destId="{2D61EAC2-ACFA-43CE-83BA-397D7E58EE99}" srcOrd="1" destOrd="0" presId="urn:microsoft.com/office/officeart/2005/8/layout/orgChart1"/>
    <dgm:cxn modelId="{12E9BF51-5ECB-4300-99D5-A9925574C379}" srcId="{864E27C7-4BE4-48D7-BE1A-99DDECF5DD99}" destId="{355EA6DF-E5F8-4E21-91BF-272626613770}" srcOrd="1" destOrd="0" parTransId="{8B3D1171-1B61-47E0-ABB3-413F56313224}" sibTransId="{E1EB2D15-92C7-45AD-B210-3EE088B29FB2}"/>
    <dgm:cxn modelId="{BE7EDB74-FC15-4CD5-8C43-E01499B15922}" srcId="{8AD8064A-6BA2-4DEF-A93B-8BC4289EDE27}" destId="{C52446FE-606D-415A-BA8A-58B23D04F6C9}" srcOrd="1" destOrd="0" parTransId="{255CC900-14E1-4FEF-B152-48C0E786870C}" sibTransId="{D7AB0220-1626-4221-8060-E885D42DA609}"/>
    <dgm:cxn modelId="{0E124F55-C20D-48BD-A34F-E17B78A87946}" srcId="{0EFB59CC-8FBC-47DA-8FA8-21DCA3BE9A48}" destId="{3F6AC8A2-1B16-4154-B915-C1CD3515452A}" srcOrd="1" destOrd="0" parTransId="{D0FF2AD4-A74A-4486-AF0A-A02D453BBD36}" sibTransId="{B17594B9-5F15-4C32-B5F0-C5A42D1BDBFF}"/>
    <dgm:cxn modelId="{79770677-2477-4228-B157-7A701D0F9D35}" type="presOf" srcId="{5A51BFC0-FF69-4554-8D99-0795A8A0740C}" destId="{F8B7AF2A-EC17-4387-AEB1-4ECAC6D15F7C}" srcOrd="1" destOrd="0" presId="urn:microsoft.com/office/officeart/2005/8/layout/orgChart1"/>
    <dgm:cxn modelId="{BB167A77-09F7-47E1-A622-8D9CEABFBBC0}" type="presOf" srcId="{AD92A18B-6352-4138-9992-74C54A3866B6}" destId="{01A983D1-1AF7-45BB-AB45-AADD8C98C62A}" srcOrd="0" destOrd="0" presId="urn:microsoft.com/office/officeart/2005/8/layout/orgChart1"/>
    <dgm:cxn modelId="{225C6559-ECAE-47E5-889C-2F6E294F3081}" type="presOf" srcId="{864E27C7-4BE4-48D7-BE1A-99DDECF5DD99}" destId="{B846E05C-0426-4E1D-8A79-0B0FCE2B0993}" srcOrd="0" destOrd="0" presId="urn:microsoft.com/office/officeart/2005/8/layout/orgChart1"/>
    <dgm:cxn modelId="{5CF4FA5A-EAD6-4BC2-B7EC-1839E8770477}" type="presOf" srcId="{CEF41617-2168-45B2-94E1-C8B495AB3367}" destId="{853DAFA1-C8DC-47F1-BE51-F74D6EB933BF}" srcOrd="0" destOrd="0" presId="urn:microsoft.com/office/officeart/2005/8/layout/orgChart1"/>
    <dgm:cxn modelId="{91772E7B-EF74-4A58-AE71-FFCF12B925D0}" type="presOf" srcId="{355EA6DF-E5F8-4E21-91BF-272626613770}" destId="{82627354-81D4-4995-B767-53541E5AABED}" srcOrd="0" destOrd="0" presId="urn:microsoft.com/office/officeart/2005/8/layout/orgChart1"/>
    <dgm:cxn modelId="{15D60E81-95C5-49FE-AA37-870A48EEF15A}" type="presOf" srcId="{DD0CF76A-A310-4C19-BF29-E7F7900C1700}" destId="{B3149296-0A2D-4AC5-9BDB-CE8C212F0BD2}" srcOrd="0" destOrd="0" presId="urn:microsoft.com/office/officeart/2005/8/layout/orgChart1"/>
    <dgm:cxn modelId="{0F0ADB85-F4F1-4BD5-BFFB-ED5EC5937F0F}" srcId="{70588DA2-ADB1-44C2-BE09-20C47C8B0B3B}" destId="{DD0CF76A-A310-4C19-BF29-E7F7900C1700}" srcOrd="0" destOrd="0" parTransId="{CFF29BD5-1104-45CA-B46E-8A9D50424DC3}" sibTransId="{B007C437-5FB4-41AA-BDD2-B8D52805D659}"/>
    <dgm:cxn modelId="{2A9FA886-725A-40BE-81E1-4818392313CE}" type="presOf" srcId="{189FA9EB-1323-461D-BA9E-DBEEBA5F069B}" destId="{528C1F54-F8CE-4C15-9B55-34D22227A173}" srcOrd="1" destOrd="0" presId="urn:microsoft.com/office/officeart/2005/8/layout/orgChart1"/>
    <dgm:cxn modelId="{9930A189-8E8B-4E96-9057-7E4B8C14B74D}" srcId="{864E27C7-4BE4-48D7-BE1A-99DDECF5DD99}" destId="{189FA9EB-1323-461D-BA9E-DBEEBA5F069B}" srcOrd="2" destOrd="0" parTransId="{B7321C2D-5FEC-4A00-B050-F51F03D80E97}" sibTransId="{FD6D0936-AE5E-4C88-BD74-EE768BBF7DAC}"/>
    <dgm:cxn modelId="{C6CC918B-0ECC-41D6-B323-9C38E8E8B699}" type="presOf" srcId="{FBED5FAE-D78A-4245-8B1E-B093FD50D9DB}" destId="{618BD9EB-D870-482A-82BB-AE99402718DF}" srcOrd="0" destOrd="0" presId="urn:microsoft.com/office/officeart/2005/8/layout/orgChart1"/>
    <dgm:cxn modelId="{B33C038C-13C5-4F6E-9745-353AD45E28D2}" srcId="{DD0CF76A-A310-4C19-BF29-E7F7900C1700}" destId="{6F36BF7E-BACF-48D7-AA9F-DB22C394D231}" srcOrd="0" destOrd="0" parTransId="{DE92B32E-08A6-4D5C-82C6-8E01F0C4E634}" sibTransId="{D06B0B55-9D06-4047-84AB-B685F62B3188}"/>
    <dgm:cxn modelId="{4E57158D-1544-4C6E-B4A8-BCC33D36E73D}" type="presOf" srcId="{17596C33-0B69-49DE-B8DA-583CBBADD1EE}" destId="{F1F7E9E4-D4B2-45A7-9055-717F5305B6D8}" srcOrd="0" destOrd="0" presId="urn:microsoft.com/office/officeart/2005/8/layout/orgChart1"/>
    <dgm:cxn modelId="{8386A090-27D9-4E3F-A817-C03A38AC34E7}" type="presOf" srcId="{3F6AC8A2-1B16-4154-B915-C1CD3515452A}" destId="{BCED85F4-0DEE-4D22-BF76-6E4F1B5E2A59}" srcOrd="0" destOrd="0" presId="urn:microsoft.com/office/officeart/2005/8/layout/orgChart1"/>
    <dgm:cxn modelId="{02908691-0AA4-452B-9D0E-252A98B15F49}" type="presOf" srcId="{70428AA7-7E87-458A-9F5C-248EA3919F76}" destId="{829D45A8-09AD-4325-A729-AC264615D426}" srcOrd="0" destOrd="0" presId="urn:microsoft.com/office/officeart/2005/8/layout/orgChart1"/>
    <dgm:cxn modelId="{E999E694-A04C-40EB-BC5E-3A12A75B3564}" type="presOf" srcId="{C8A99386-2DA8-4CD1-B6F0-826FA5FA7CAB}" destId="{1D4BED6B-88E6-444E-BC72-FBD624D67765}" srcOrd="0" destOrd="0" presId="urn:microsoft.com/office/officeart/2005/8/layout/orgChart1"/>
    <dgm:cxn modelId="{C1C3D996-0448-4168-BB15-EC68C4992A0B}" type="presOf" srcId="{2376C36F-31FA-43B8-BBE3-777756D18F9B}" destId="{B5FC1DE6-051D-4BE3-855F-D7D4B71329E1}" srcOrd="0" destOrd="0" presId="urn:microsoft.com/office/officeart/2005/8/layout/orgChart1"/>
    <dgm:cxn modelId="{BDD85198-AE49-4730-B38C-1633C7BCBAF8}" type="presOf" srcId="{8AD8064A-6BA2-4DEF-A93B-8BC4289EDE27}" destId="{C612DA2D-CD73-4682-9E8C-FB2DAECC954D}" srcOrd="0" destOrd="0" presId="urn:microsoft.com/office/officeart/2005/8/layout/orgChart1"/>
    <dgm:cxn modelId="{52FBAD99-D07D-431A-AA03-F749CAA3504D}" srcId="{2B113AF9-EAE4-4961-9214-A22944C5DF3E}" destId="{2A3A535D-1071-42FE-9075-0DC28714A143}" srcOrd="1" destOrd="0" parTransId="{91E0B155-F5E3-46C7-9B5A-27A9550CF6AA}" sibTransId="{B0B21E99-A3A2-4779-A2D5-DD4F2719170F}"/>
    <dgm:cxn modelId="{2B249BA2-9654-4537-827D-2EDCDE40BBAC}" type="presOf" srcId="{B93F79F4-C18E-44C0-8CFB-4EE3A3BB3D27}" destId="{FFAC4707-DBF1-46A3-B5A2-2F00577DCA85}" srcOrd="0" destOrd="0" presId="urn:microsoft.com/office/officeart/2005/8/layout/orgChart1"/>
    <dgm:cxn modelId="{5DC29DA9-3AE3-4C6F-8458-434438BA050E}" type="presOf" srcId="{DD0CF76A-A310-4C19-BF29-E7F7900C1700}" destId="{2757BDEB-8DA1-4727-A8D2-A1D8EC8F987B}" srcOrd="1" destOrd="0" presId="urn:microsoft.com/office/officeart/2005/8/layout/orgChart1"/>
    <dgm:cxn modelId="{29F18EAD-F8F2-4046-856F-429E00A100C9}" type="presOf" srcId="{2979B138-93AF-4E94-9219-D24F76802F70}" destId="{AD5D1578-1A05-4D4A-88F9-3199565F2FF7}" srcOrd="0" destOrd="0" presId="urn:microsoft.com/office/officeart/2005/8/layout/orgChart1"/>
    <dgm:cxn modelId="{1750DDAE-C393-4AF9-B835-C756239BD25D}" type="presOf" srcId="{10B3A55A-8994-403C-8152-F83D578AB9E3}" destId="{AFE94C28-E574-467C-B5A0-8A4994903275}" srcOrd="0" destOrd="0" presId="urn:microsoft.com/office/officeart/2005/8/layout/orgChart1"/>
    <dgm:cxn modelId="{61012DAF-49C9-4002-9BB0-DDB7B15DDF0B}" srcId="{8AD8064A-6BA2-4DEF-A93B-8BC4289EDE27}" destId="{0EFB59CC-8FBC-47DA-8FA8-21DCA3BE9A48}" srcOrd="0" destOrd="0" parTransId="{17596C33-0B69-49DE-B8DA-583CBBADD1EE}" sibTransId="{CCD78915-35F9-4E5B-8B29-7D4824E34180}"/>
    <dgm:cxn modelId="{E44757B0-3D04-4369-ABA4-067B97FD6012}" type="presOf" srcId="{186FB276-6656-490D-A6D6-4BC524864764}" destId="{2B56F181-76C7-4AF6-98BE-50AFECDBBFB2}" srcOrd="0" destOrd="0" presId="urn:microsoft.com/office/officeart/2005/8/layout/orgChart1"/>
    <dgm:cxn modelId="{F89CC9B0-7F2D-4707-8C69-D15062517EF5}" type="presOf" srcId="{3C2138AC-9CBC-428F-9D27-293F7D292BFF}" destId="{6E7A9C63-36E9-4098-983C-9129F02970D4}" srcOrd="0" destOrd="0" presId="urn:microsoft.com/office/officeart/2005/8/layout/orgChart1"/>
    <dgm:cxn modelId="{389AF5B0-2C8A-4E52-B736-BB817FD88D83}" type="presOf" srcId="{5A51BFC0-FF69-4554-8D99-0795A8A0740C}" destId="{5F7AB1D6-3850-4394-92AC-90E5D90D464F}" srcOrd="0" destOrd="0" presId="urn:microsoft.com/office/officeart/2005/8/layout/orgChart1"/>
    <dgm:cxn modelId="{8063CCB1-F0A1-43C8-91C8-C98108FD1EFC}" type="presOf" srcId="{3C2138AC-9CBC-428F-9D27-293F7D292BFF}" destId="{F0995DAA-29B2-4219-923D-4DAC0045DA60}" srcOrd="1" destOrd="0" presId="urn:microsoft.com/office/officeart/2005/8/layout/orgChart1"/>
    <dgm:cxn modelId="{96AB67B3-9B13-4D27-A2A4-4F98096F99A7}" srcId="{5A51BFC0-FF69-4554-8D99-0795A8A0740C}" destId="{2979B138-93AF-4E94-9219-D24F76802F70}" srcOrd="0" destOrd="0" parTransId="{2376C36F-31FA-43B8-BBE3-777756D18F9B}" sibTransId="{813406A5-4604-4DA7-995E-03DEBCC2A647}"/>
    <dgm:cxn modelId="{4FC5ECB4-DD4C-46E7-B7DA-21DD4D528AE6}" type="presOf" srcId="{165F8783-7D95-497E-AE98-56F8CEA44ED3}" destId="{F6FAB395-6309-4CAD-BAB3-70DB3FAA25C8}" srcOrd="0" destOrd="0" presId="urn:microsoft.com/office/officeart/2005/8/layout/orgChart1"/>
    <dgm:cxn modelId="{BC08EDB4-8B17-4139-9952-40AADF5F5E19}" type="presOf" srcId="{B7321C2D-5FEC-4A00-B050-F51F03D80E97}" destId="{BB287DE7-7D79-47E5-84BD-352F363775DD}" srcOrd="0" destOrd="0" presId="urn:microsoft.com/office/officeart/2005/8/layout/orgChart1"/>
    <dgm:cxn modelId="{8E7B2DBA-730D-466D-9716-5316B590CC11}" srcId="{C52446FE-606D-415A-BA8A-58B23D04F6C9}" destId="{FBED5FAE-D78A-4245-8B1E-B093FD50D9DB}" srcOrd="0" destOrd="0" parTransId="{78FCCCAC-52B1-45B6-B2AB-9CBF9CD0B780}" sibTransId="{898893FA-7A07-44B5-BF34-AD449886BD4E}"/>
    <dgm:cxn modelId="{463507BD-357F-4653-AF05-FA31D2266354}" type="presOf" srcId="{D1D2021E-CDFF-4AF5-A388-CFD23D727938}" destId="{421DA510-C9E4-415A-BE15-BDA9E416845F}" srcOrd="0" destOrd="0" presId="urn:microsoft.com/office/officeart/2005/8/layout/orgChart1"/>
    <dgm:cxn modelId="{7DC1CAC1-4F81-4F5E-B849-8FED68A8C229}" type="presOf" srcId="{CA6F2BCA-993D-46DC-B440-781FBAEF06CA}" destId="{49772221-722B-41F6-899E-C0BD081FFB93}" srcOrd="1" destOrd="0" presId="urn:microsoft.com/office/officeart/2005/8/layout/orgChart1"/>
    <dgm:cxn modelId="{00DFA9C4-6E53-4AB8-ADBE-5B888121F4FF}" type="presOf" srcId="{8B3D1171-1B61-47E0-ABB3-413F56313224}" destId="{AE2E271D-0738-4EE1-BC97-0081E6648F61}" srcOrd="0" destOrd="0" presId="urn:microsoft.com/office/officeart/2005/8/layout/orgChart1"/>
    <dgm:cxn modelId="{91CFABC7-32C5-43B3-83D7-014F60F736DF}" type="presOf" srcId="{3F6AC8A2-1B16-4154-B915-C1CD3515452A}" destId="{3A87995E-77E3-470F-A480-064FA80A2D21}" srcOrd="1" destOrd="0" presId="urn:microsoft.com/office/officeart/2005/8/layout/orgChart1"/>
    <dgm:cxn modelId="{39E9DAC9-8CD1-4CF3-B6CA-36F9B0594786}" srcId="{864E27C7-4BE4-48D7-BE1A-99DDECF5DD99}" destId="{CA6F2BCA-993D-46DC-B440-781FBAEF06CA}" srcOrd="0" destOrd="0" parTransId="{D96CB6AF-04B3-4391-BDC8-3E33BD39F1B4}" sibTransId="{660ADA69-46A0-41D5-B3ED-F12970492A9E}"/>
    <dgm:cxn modelId="{665B6ACE-58CF-465D-8CF7-46689C34B7DB}" type="presOf" srcId="{E6DE6E6F-6811-4FD3-A872-7D2D29045449}" destId="{8A2C1BD6-8ED8-42C9-87CA-DAE91FEA33A5}" srcOrd="0" destOrd="0" presId="urn:microsoft.com/office/officeart/2005/8/layout/orgChart1"/>
    <dgm:cxn modelId="{6C8AD0D3-CEC9-4DBB-8B0A-0B99024FE0C3}" type="presOf" srcId="{FBED5FAE-D78A-4245-8B1E-B093FD50D9DB}" destId="{665A9E41-36D7-47A0-ADE1-AEFDB7CBA361}" srcOrd="1" destOrd="0" presId="urn:microsoft.com/office/officeart/2005/8/layout/orgChart1"/>
    <dgm:cxn modelId="{58D7CCD5-0977-43E8-954D-8D29F156DA49}" type="presOf" srcId="{B0E8B4E2-3C1F-4A6C-8A93-308411CFC89C}" destId="{46D52DCA-CF94-4542-8508-0F9882325253}" srcOrd="0" destOrd="0" presId="urn:microsoft.com/office/officeart/2005/8/layout/orgChart1"/>
    <dgm:cxn modelId="{B29C8AD7-788D-4775-8AD2-A28964085E3C}" type="presOf" srcId="{E1071D39-FF40-4681-9775-9866F2D4A42C}" destId="{BF20B652-F481-4B44-8F91-835F9335BBB8}" srcOrd="0" destOrd="0" presId="urn:microsoft.com/office/officeart/2005/8/layout/orgChart1"/>
    <dgm:cxn modelId="{63E6A4D9-AC44-49C1-8134-80AFA92104BE}" srcId="{70588DA2-ADB1-44C2-BE09-20C47C8B0B3B}" destId="{8AD8064A-6BA2-4DEF-A93B-8BC4289EDE27}" srcOrd="1" destOrd="0" parTransId="{72B49197-36B9-4FE9-AF91-26D3BA2C4A5D}" sibTransId="{08FCB450-1A80-46A0-A66E-AE47854C2C8D}"/>
    <dgm:cxn modelId="{BA73BCD9-926F-4185-BEDA-DA0672024E4D}" type="presOf" srcId="{AB0B4A95-3C4F-44B0-8CF9-4DC0DF896935}" destId="{618FFC3A-32A4-4C4B-A6BC-C0FFE7DB0D47}" srcOrd="1" destOrd="0" presId="urn:microsoft.com/office/officeart/2005/8/layout/orgChart1"/>
    <dgm:cxn modelId="{88A467DF-AB5F-4D98-BD16-A58642F3FA1F}" type="presOf" srcId="{C8A99386-2DA8-4CD1-B6F0-826FA5FA7CAB}" destId="{5C444FF6-C53D-4EC6-92BF-E8B3B9066DA5}" srcOrd="1" destOrd="0" presId="urn:microsoft.com/office/officeart/2005/8/layout/orgChart1"/>
    <dgm:cxn modelId="{9D0222E1-8953-4A7E-9784-906E962D3151}" type="presOf" srcId="{78FCCCAC-52B1-45B6-B2AB-9CBF9CD0B780}" destId="{68C592FB-B8AD-4FA1-9A13-706102D11A9C}" srcOrd="0" destOrd="0" presId="urn:microsoft.com/office/officeart/2005/8/layout/orgChart1"/>
    <dgm:cxn modelId="{A5DCBEE1-49E8-4F8E-878C-C0067BC3030B}" type="presOf" srcId="{8EF6E356-0BEA-46F6-AE93-6ED82C0EE378}" destId="{A99D98BF-5721-439C-BC7F-4C2CD65F4EFB}" srcOrd="0" destOrd="0" presId="urn:microsoft.com/office/officeart/2005/8/layout/orgChart1"/>
    <dgm:cxn modelId="{1FFC1EE2-296C-4E46-96CB-2F4C2954172C}" type="presOf" srcId="{7EFF72FF-5562-434F-8FFB-C658738E16D8}" destId="{CDA8825E-15B4-4321-8F89-63B9162002DD}" srcOrd="0" destOrd="0" presId="urn:microsoft.com/office/officeart/2005/8/layout/orgChart1"/>
    <dgm:cxn modelId="{B641A0E3-998D-4F76-BB9E-A60D059FEEC4}" type="presOf" srcId="{2A3A535D-1071-42FE-9075-0DC28714A143}" destId="{D5068383-F39E-481A-801B-36DCB8531890}" srcOrd="1" destOrd="0" presId="urn:microsoft.com/office/officeart/2005/8/layout/orgChart1"/>
    <dgm:cxn modelId="{4ED87EE6-4419-4682-94A5-A2161B6C4DBA}" type="presOf" srcId="{2B113AF9-EAE4-4961-9214-A22944C5DF3E}" destId="{8F1DFE21-6BA5-433F-ACC8-9D33E151349A}" srcOrd="1" destOrd="0" presId="urn:microsoft.com/office/officeart/2005/8/layout/orgChart1"/>
    <dgm:cxn modelId="{6906ADE7-FF1C-46CE-8662-BCD358795209}" srcId="{6F36BF7E-BACF-48D7-AA9F-DB22C394D231}" destId="{A89FE567-01BF-457D-B69F-58C62C90DCE4}" srcOrd="1" destOrd="0" parTransId="{75F427E4-20BD-41F7-BFB2-DFFFB6BB8602}" sibTransId="{5FCA885D-780D-450E-A664-D71E546B1A9E}"/>
    <dgm:cxn modelId="{2EA757EA-21D3-4FC0-B15C-6B405AAEF7AB}" type="presOf" srcId="{864E27C7-4BE4-48D7-BE1A-99DDECF5DD99}" destId="{90D51721-A1B3-45B7-AD1C-A769C1835CE8}" srcOrd="1" destOrd="0" presId="urn:microsoft.com/office/officeart/2005/8/layout/orgChart1"/>
    <dgm:cxn modelId="{2EBFB8EA-88AE-4FB2-8612-D208BD9C46EC}" srcId="{C52446FE-606D-415A-BA8A-58B23D04F6C9}" destId="{AB0B4A95-3C4F-44B0-8CF9-4DC0DF896935}" srcOrd="2" destOrd="0" parTransId="{70428AA7-7E87-458A-9F5C-248EA3919F76}" sibTransId="{F3AF6610-D059-4791-B7FB-F99056EBF575}"/>
    <dgm:cxn modelId="{6B54A5EB-2BDC-474A-89EF-2C088886CE45}" srcId="{C52446FE-606D-415A-BA8A-58B23D04F6C9}" destId="{3C2138AC-9CBC-428F-9D27-293F7D292BFF}" srcOrd="1" destOrd="0" parTransId="{186FB276-6656-490D-A6D6-4BC524864764}" sibTransId="{A737A1D3-A68B-4C78-A5DE-86E8F5E198D1}"/>
    <dgm:cxn modelId="{ACB74FEC-AB71-41A2-BBB5-CF925EEF2D23}" type="presOf" srcId="{91E0B155-F5E3-46C7-9B5A-27A9550CF6AA}" destId="{240EDD88-B961-494A-AD77-4F4400A5CC5A}" srcOrd="0" destOrd="0" presId="urn:microsoft.com/office/officeart/2005/8/layout/orgChart1"/>
    <dgm:cxn modelId="{D62C6CFA-7694-4758-8387-7C6F4ECE86CA}" srcId="{2B113AF9-EAE4-4961-9214-A22944C5DF3E}" destId="{5A51BFC0-FF69-4554-8D99-0795A8A0740C}" srcOrd="0" destOrd="0" parTransId="{165F8783-7D95-497E-AE98-56F8CEA44ED3}" sibTransId="{486F647E-D529-4FB3-81BB-D3369D4A54B2}"/>
    <dgm:cxn modelId="{099446FB-653D-4D24-AA7A-2CD5856B5C8E}" type="presOf" srcId="{7D59F293-37ED-4ECB-8B0B-A074CD7F0CD6}" destId="{D4FD7CB8-B50B-4E4B-9445-F87792F8CC25}" srcOrd="1" destOrd="0" presId="urn:microsoft.com/office/officeart/2005/8/layout/orgChart1"/>
    <dgm:cxn modelId="{9C81C9FC-A482-4649-81F6-8B98AC75B227}" type="presOf" srcId="{CA6F2BCA-993D-46DC-B440-781FBAEF06CA}" destId="{9AC14C49-D32E-4B25-B2BC-3325C6D75DB7}" srcOrd="0" destOrd="0" presId="urn:microsoft.com/office/officeart/2005/8/layout/orgChart1"/>
    <dgm:cxn modelId="{014BFD5D-EDA5-4B3F-96B9-3B81DE37C085}" type="presParOf" srcId="{EC804703-8BFC-46A9-BC63-0B04FD7F6F20}" destId="{6FEB31E1-5960-47BF-A4B5-4084A83C33A6}" srcOrd="0" destOrd="0" presId="urn:microsoft.com/office/officeart/2005/8/layout/orgChart1"/>
    <dgm:cxn modelId="{BF0306C0-0D15-44F9-BC94-57549A54E556}" type="presParOf" srcId="{6FEB31E1-5960-47BF-A4B5-4084A83C33A6}" destId="{88E2F30C-6FF7-44DB-860D-E6BF7332A028}" srcOrd="0" destOrd="0" presId="urn:microsoft.com/office/officeart/2005/8/layout/orgChart1"/>
    <dgm:cxn modelId="{922B8D7B-4AC2-48F4-8F7B-5690C341E45C}" type="presParOf" srcId="{88E2F30C-6FF7-44DB-860D-E6BF7332A028}" destId="{B3149296-0A2D-4AC5-9BDB-CE8C212F0BD2}" srcOrd="0" destOrd="0" presId="urn:microsoft.com/office/officeart/2005/8/layout/orgChart1"/>
    <dgm:cxn modelId="{4C41F140-AD5F-409A-AAA1-37D3A4CD9C34}" type="presParOf" srcId="{88E2F30C-6FF7-44DB-860D-E6BF7332A028}" destId="{2757BDEB-8DA1-4727-A8D2-A1D8EC8F987B}" srcOrd="1" destOrd="0" presId="urn:microsoft.com/office/officeart/2005/8/layout/orgChart1"/>
    <dgm:cxn modelId="{1D7B548C-5D39-4EED-AE70-2F3EABA44252}" type="presParOf" srcId="{6FEB31E1-5960-47BF-A4B5-4084A83C33A6}" destId="{59539EDB-A5FD-40DE-8456-C561861EC96C}" srcOrd="1" destOrd="0" presId="urn:microsoft.com/office/officeart/2005/8/layout/orgChart1"/>
    <dgm:cxn modelId="{BD0D2AF5-1925-47AE-8E9A-DE314101F937}" type="presParOf" srcId="{59539EDB-A5FD-40DE-8456-C561861EC96C}" destId="{E63242FD-C85E-4C06-B14D-0C0476311FD0}" srcOrd="0" destOrd="0" presId="urn:microsoft.com/office/officeart/2005/8/layout/orgChart1"/>
    <dgm:cxn modelId="{239EEEDA-A4FF-4C40-9010-08CA0DDD800D}" type="presParOf" srcId="{59539EDB-A5FD-40DE-8456-C561861EC96C}" destId="{AFDDA5BD-813E-4378-9F90-2FEF6D190AC3}" srcOrd="1" destOrd="0" presId="urn:microsoft.com/office/officeart/2005/8/layout/orgChart1"/>
    <dgm:cxn modelId="{8D6D3AC3-DF72-4CAA-9D0D-FA181182CD0B}" type="presParOf" srcId="{AFDDA5BD-813E-4378-9F90-2FEF6D190AC3}" destId="{E3F1E9BE-B0BD-4280-87B9-2F70902FAE71}" srcOrd="0" destOrd="0" presId="urn:microsoft.com/office/officeart/2005/8/layout/orgChart1"/>
    <dgm:cxn modelId="{4781A365-42E7-43F9-8E8E-7E8ABDDF75A6}" type="presParOf" srcId="{E3F1E9BE-B0BD-4280-87B9-2F70902FAE71}" destId="{B84B7D05-B940-4627-9A9A-AFABF42B5348}" srcOrd="0" destOrd="0" presId="urn:microsoft.com/office/officeart/2005/8/layout/orgChart1"/>
    <dgm:cxn modelId="{C7356271-E49E-49D4-A0CC-6A4A3628BA63}" type="presParOf" srcId="{E3F1E9BE-B0BD-4280-87B9-2F70902FAE71}" destId="{D40D87B0-2B8A-4D7A-BF3A-3E23F53EE223}" srcOrd="1" destOrd="0" presId="urn:microsoft.com/office/officeart/2005/8/layout/orgChart1"/>
    <dgm:cxn modelId="{57A77EE7-C665-4A1E-8147-BC45248008A7}" type="presParOf" srcId="{AFDDA5BD-813E-4378-9F90-2FEF6D190AC3}" destId="{28559B6E-E5EC-4EBA-AF36-963DFDA54483}" srcOrd="1" destOrd="0" presId="urn:microsoft.com/office/officeart/2005/8/layout/orgChart1"/>
    <dgm:cxn modelId="{173EA6B1-39EE-4E3C-871C-257A880F4676}" type="presParOf" srcId="{28559B6E-E5EC-4EBA-AF36-963DFDA54483}" destId="{853DAFA1-C8DC-47F1-BE51-F74D6EB933BF}" srcOrd="0" destOrd="0" presId="urn:microsoft.com/office/officeart/2005/8/layout/orgChart1"/>
    <dgm:cxn modelId="{00B4D56F-D686-4E3D-8389-C8E637D9745A}" type="presParOf" srcId="{28559B6E-E5EC-4EBA-AF36-963DFDA54483}" destId="{FBEAA15A-A505-490A-8B27-D9E52C6A128B}" srcOrd="1" destOrd="0" presId="urn:microsoft.com/office/officeart/2005/8/layout/orgChart1"/>
    <dgm:cxn modelId="{F0E384E1-0EC8-4C83-AB4A-D1D16E95903D}" type="presParOf" srcId="{FBEAA15A-A505-490A-8B27-D9E52C6A128B}" destId="{D44588C5-B787-4754-8F16-26C4FBBC1495}" srcOrd="0" destOrd="0" presId="urn:microsoft.com/office/officeart/2005/8/layout/orgChart1"/>
    <dgm:cxn modelId="{A2FB36AF-C2E1-44DA-9FAE-20CADB7FEE8F}" type="presParOf" srcId="{D44588C5-B787-4754-8F16-26C4FBBC1495}" destId="{CDA8825E-15B4-4321-8F89-63B9162002DD}" srcOrd="0" destOrd="0" presId="urn:microsoft.com/office/officeart/2005/8/layout/orgChart1"/>
    <dgm:cxn modelId="{5984FD78-BED5-4848-BA4F-062FF6CF03E9}" type="presParOf" srcId="{D44588C5-B787-4754-8F16-26C4FBBC1495}" destId="{29CB5DDA-BACA-4B18-B7E7-B1E802B65911}" srcOrd="1" destOrd="0" presId="urn:microsoft.com/office/officeart/2005/8/layout/orgChart1"/>
    <dgm:cxn modelId="{72A47D85-577A-4389-8DC3-1105CDA424E6}" type="presParOf" srcId="{FBEAA15A-A505-490A-8B27-D9E52C6A128B}" destId="{7F604654-F8FC-4FE3-8767-8161F43DA080}" srcOrd="1" destOrd="0" presId="urn:microsoft.com/office/officeart/2005/8/layout/orgChart1"/>
    <dgm:cxn modelId="{74EE9DBC-8165-488E-AFFC-2AFB64AED1C0}" type="presParOf" srcId="{FBEAA15A-A505-490A-8B27-D9E52C6A128B}" destId="{24C5DDC0-5999-4395-9047-00CBC144875D}" srcOrd="2" destOrd="0" presId="urn:microsoft.com/office/officeart/2005/8/layout/orgChart1"/>
    <dgm:cxn modelId="{DFF9D61C-B7EB-4616-89CB-05350F8D70CE}" type="presParOf" srcId="{28559B6E-E5EC-4EBA-AF36-963DFDA54483}" destId="{01C5FA0F-DBC8-47F5-9E1A-A1F31BF0ED43}" srcOrd="2" destOrd="0" presId="urn:microsoft.com/office/officeart/2005/8/layout/orgChart1"/>
    <dgm:cxn modelId="{7AFAD1F4-4AE9-42DD-A4F8-E307AD78430F}" type="presParOf" srcId="{28559B6E-E5EC-4EBA-AF36-963DFDA54483}" destId="{A627F23A-1A6E-4AF2-AE55-081F71B563BB}" srcOrd="3" destOrd="0" presId="urn:microsoft.com/office/officeart/2005/8/layout/orgChart1"/>
    <dgm:cxn modelId="{3E4FA947-B63B-4101-91ED-4DFC4C77B6AE}" type="presParOf" srcId="{A627F23A-1A6E-4AF2-AE55-081F71B563BB}" destId="{B6F4FA6A-396F-4EC4-B4ED-D472C33278FD}" srcOrd="0" destOrd="0" presId="urn:microsoft.com/office/officeart/2005/8/layout/orgChart1"/>
    <dgm:cxn modelId="{434A2981-5991-458B-B2B0-48DF1BF675C4}" type="presParOf" srcId="{B6F4FA6A-396F-4EC4-B4ED-D472C33278FD}" destId="{BA5689E6-6548-4EE4-8252-85754CD36614}" srcOrd="0" destOrd="0" presId="urn:microsoft.com/office/officeart/2005/8/layout/orgChart1"/>
    <dgm:cxn modelId="{E74BBFFC-C0AD-47AF-9B8F-99F6CB3B1BCD}" type="presParOf" srcId="{B6F4FA6A-396F-4EC4-B4ED-D472C33278FD}" destId="{2D61EAC2-ACFA-43CE-83BA-397D7E58EE99}" srcOrd="1" destOrd="0" presId="urn:microsoft.com/office/officeart/2005/8/layout/orgChart1"/>
    <dgm:cxn modelId="{04BE91B8-B977-4957-822F-6970F54313B8}" type="presParOf" srcId="{A627F23A-1A6E-4AF2-AE55-081F71B563BB}" destId="{29DE4F14-2AFA-4053-93FC-6E7AA6E8FBF7}" srcOrd="1" destOrd="0" presId="urn:microsoft.com/office/officeart/2005/8/layout/orgChart1"/>
    <dgm:cxn modelId="{94213DE0-960E-4E89-B7FE-240160B8A5A4}" type="presParOf" srcId="{A627F23A-1A6E-4AF2-AE55-081F71B563BB}" destId="{8B77F90B-FDDD-4311-BB11-E814B57A8E26}" srcOrd="2" destOrd="0" presId="urn:microsoft.com/office/officeart/2005/8/layout/orgChart1"/>
    <dgm:cxn modelId="{68A55078-B5A2-448B-A6E5-E8410656311C}" type="presParOf" srcId="{AFDDA5BD-813E-4378-9F90-2FEF6D190AC3}" destId="{D00908EA-C83D-4B97-97C2-F1126DDEDF69}" srcOrd="2" destOrd="0" presId="urn:microsoft.com/office/officeart/2005/8/layout/orgChart1"/>
    <dgm:cxn modelId="{BE638A07-294B-4914-AD84-48B6D44530D2}" type="presParOf" srcId="{59539EDB-A5FD-40DE-8456-C561861EC96C}" destId="{FFAC4707-DBF1-46A3-B5A2-2F00577DCA85}" srcOrd="2" destOrd="0" presId="urn:microsoft.com/office/officeart/2005/8/layout/orgChart1"/>
    <dgm:cxn modelId="{1851145F-1A5E-4D78-9B54-054EF6AAEFB8}" type="presParOf" srcId="{59539EDB-A5FD-40DE-8456-C561861EC96C}" destId="{EFAD3ED8-1F70-4DFE-9F8B-4FF49C75A058}" srcOrd="3" destOrd="0" presId="urn:microsoft.com/office/officeart/2005/8/layout/orgChart1"/>
    <dgm:cxn modelId="{CB5A7D82-F1FC-418A-9B78-61B5DDCE3462}" type="presParOf" srcId="{EFAD3ED8-1F70-4DFE-9F8B-4FF49C75A058}" destId="{CC7B47D6-B528-4F1B-AD19-E3A896154105}" srcOrd="0" destOrd="0" presId="urn:microsoft.com/office/officeart/2005/8/layout/orgChart1"/>
    <dgm:cxn modelId="{4AA44769-1F1B-46EB-83ED-103728D0B6C1}" type="presParOf" srcId="{CC7B47D6-B528-4F1B-AD19-E3A896154105}" destId="{B846E05C-0426-4E1D-8A79-0B0FCE2B0993}" srcOrd="0" destOrd="0" presId="urn:microsoft.com/office/officeart/2005/8/layout/orgChart1"/>
    <dgm:cxn modelId="{BFF3815B-764B-432B-B594-AE3CBC73F3E4}" type="presParOf" srcId="{CC7B47D6-B528-4F1B-AD19-E3A896154105}" destId="{90D51721-A1B3-45B7-AD1C-A769C1835CE8}" srcOrd="1" destOrd="0" presId="urn:microsoft.com/office/officeart/2005/8/layout/orgChart1"/>
    <dgm:cxn modelId="{8DD466B6-BDA4-4665-B7AB-A92D669AE972}" type="presParOf" srcId="{EFAD3ED8-1F70-4DFE-9F8B-4FF49C75A058}" destId="{A71D3DD9-D2FF-4C8F-BC47-618E8BBBA2E8}" srcOrd="1" destOrd="0" presId="urn:microsoft.com/office/officeart/2005/8/layout/orgChart1"/>
    <dgm:cxn modelId="{89B44C31-B2FA-47B9-8A93-8B1D39EC61ED}" type="presParOf" srcId="{A71D3DD9-D2FF-4C8F-BC47-618E8BBBA2E8}" destId="{0934F0A7-D97C-41FB-9296-A0A498C59A46}" srcOrd="0" destOrd="0" presId="urn:microsoft.com/office/officeart/2005/8/layout/orgChart1"/>
    <dgm:cxn modelId="{BB828F38-B6DC-4843-8110-048CCBE6EF69}" type="presParOf" srcId="{A71D3DD9-D2FF-4C8F-BC47-618E8BBBA2E8}" destId="{7830D436-7259-431D-A40D-942DDCF024A2}" srcOrd="1" destOrd="0" presId="urn:microsoft.com/office/officeart/2005/8/layout/orgChart1"/>
    <dgm:cxn modelId="{96A268BE-1F44-4CC6-B283-9CE62E4E47EC}" type="presParOf" srcId="{7830D436-7259-431D-A40D-942DDCF024A2}" destId="{B6368C3E-4E89-4BAA-B288-0D26E70204AB}" srcOrd="0" destOrd="0" presId="urn:microsoft.com/office/officeart/2005/8/layout/orgChart1"/>
    <dgm:cxn modelId="{2BDC8548-19CF-4B72-80CC-F8374C88A77D}" type="presParOf" srcId="{B6368C3E-4E89-4BAA-B288-0D26E70204AB}" destId="{9AC14C49-D32E-4B25-B2BC-3325C6D75DB7}" srcOrd="0" destOrd="0" presId="urn:microsoft.com/office/officeart/2005/8/layout/orgChart1"/>
    <dgm:cxn modelId="{E64D5331-5578-4785-BEE1-E6FC74093E69}" type="presParOf" srcId="{B6368C3E-4E89-4BAA-B288-0D26E70204AB}" destId="{49772221-722B-41F6-899E-C0BD081FFB93}" srcOrd="1" destOrd="0" presId="urn:microsoft.com/office/officeart/2005/8/layout/orgChart1"/>
    <dgm:cxn modelId="{F9C00F63-941D-492F-BF15-4F8819766807}" type="presParOf" srcId="{7830D436-7259-431D-A40D-942DDCF024A2}" destId="{87DEF94E-D45E-441F-80C2-AA5F734111B9}" srcOrd="1" destOrd="0" presId="urn:microsoft.com/office/officeart/2005/8/layout/orgChart1"/>
    <dgm:cxn modelId="{DBEF459A-708D-4F09-8278-3AE5F8035094}" type="presParOf" srcId="{7830D436-7259-431D-A40D-942DDCF024A2}" destId="{2476A32D-9304-434E-90F0-C9B35C1F7188}" srcOrd="2" destOrd="0" presId="urn:microsoft.com/office/officeart/2005/8/layout/orgChart1"/>
    <dgm:cxn modelId="{BD5D2038-58DA-4301-A1E8-1264EA9451C4}" type="presParOf" srcId="{A71D3DD9-D2FF-4C8F-BC47-618E8BBBA2E8}" destId="{AE2E271D-0738-4EE1-BC97-0081E6648F61}" srcOrd="2" destOrd="0" presId="urn:microsoft.com/office/officeart/2005/8/layout/orgChart1"/>
    <dgm:cxn modelId="{9521D69D-983A-4567-A0FA-06B2EA37254F}" type="presParOf" srcId="{A71D3DD9-D2FF-4C8F-BC47-618E8BBBA2E8}" destId="{181D689E-EB1E-4454-A1B1-72C441A36281}" srcOrd="3" destOrd="0" presId="urn:microsoft.com/office/officeart/2005/8/layout/orgChart1"/>
    <dgm:cxn modelId="{8BDEC88F-8431-4FCC-A797-61D742F0C23F}" type="presParOf" srcId="{181D689E-EB1E-4454-A1B1-72C441A36281}" destId="{8AC3954F-787E-4C01-A4B7-1D126CC5A57F}" srcOrd="0" destOrd="0" presId="urn:microsoft.com/office/officeart/2005/8/layout/orgChart1"/>
    <dgm:cxn modelId="{9366A7B9-7507-4FDF-B255-E7156DFA5619}" type="presParOf" srcId="{8AC3954F-787E-4C01-A4B7-1D126CC5A57F}" destId="{82627354-81D4-4995-B767-53541E5AABED}" srcOrd="0" destOrd="0" presId="urn:microsoft.com/office/officeart/2005/8/layout/orgChart1"/>
    <dgm:cxn modelId="{03484993-B7DA-448C-A9B4-C280A88C02E3}" type="presParOf" srcId="{8AC3954F-787E-4C01-A4B7-1D126CC5A57F}" destId="{7A9FEE86-B5D3-41B7-ADC6-EC6BE986938C}" srcOrd="1" destOrd="0" presId="urn:microsoft.com/office/officeart/2005/8/layout/orgChart1"/>
    <dgm:cxn modelId="{FC5539D2-521C-4B72-825D-5EB3E68E7DCD}" type="presParOf" srcId="{181D689E-EB1E-4454-A1B1-72C441A36281}" destId="{0453012E-C45F-4EA8-82C7-FFF6D831D446}" srcOrd="1" destOrd="0" presId="urn:microsoft.com/office/officeart/2005/8/layout/orgChart1"/>
    <dgm:cxn modelId="{BB000F00-92F9-4034-AAEF-7C693A2EC06B}" type="presParOf" srcId="{181D689E-EB1E-4454-A1B1-72C441A36281}" destId="{4024E7C2-9154-41CE-8EE8-5AB5FEFE1C0B}" srcOrd="2" destOrd="0" presId="urn:microsoft.com/office/officeart/2005/8/layout/orgChart1"/>
    <dgm:cxn modelId="{C1C1481F-DCE2-40F9-8467-C8B0D76711B0}" type="presParOf" srcId="{A71D3DD9-D2FF-4C8F-BC47-618E8BBBA2E8}" destId="{BB287DE7-7D79-47E5-84BD-352F363775DD}" srcOrd="4" destOrd="0" presId="urn:microsoft.com/office/officeart/2005/8/layout/orgChart1"/>
    <dgm:cxn modelId="{37EC8355-B0B1-433E-AED8-93E08FBF65F1}" type="presParOf" srcId="{A71D3DD9-D2FF-4C8F-BC47-618E8BBBA2E8}" destId="{852FC951-9406-4C6A-AF26-C6AFBBF55596}" srcOrd="5" destOrd="0" presId="urn:microsoft.com/office/officeart/2005/8/layout/orgChart1"/>
    <dgm:cxn modelId="{F9F023B2-989F-4311-9E37-6BB59D360B09}" type="presParOf" srcId="{852FC951-9406-4C6A-AF26-C6AFBBF55596}" destId="{E9E24776-234D-4D62-97CC-51D4919FEA4B}" srcOrd="0" destOrd="0" presId="urn:microsoft.com/office/officeart/2005/8/layout/orgChart1"/>
    <dgm:cxn modelId="{C69A5F4B-5BA5-44B5-8586-8D257A31A879}" type="presParOf" srcId="{E9E24776-234D-4D62-97CC-51D4919FEA4B}" destId="{B30910EB-7099-4554-8E35-3D01C50FACF8}" srcOrd="0" destOrd="0" presId="urn:microsoft.com/office/officeart/2005/8/layout/orgChart1"/>
    <dgm:cxn modelId="{9A12525D-836D-46E9-9ED8-3FFA3B019241}" type="presParOf" srcId="{E9E24776-234D-4D62-97CC-51D4919FEA4B}" destId="{528C1F54-F8CE-4C15-9B55-34D22227A173}" srcOrd="1" destOrd="0" presId="urn:microsoft.com/office/officeart/2005/8/layout/orgChart1"/>
    <dgm:cxn modelId="{0D460FEA-944D-401D-B535-5B3F54430536}" type="presParOf" srcId="{852FC951-9406-4C6A-AF26-C6AFBBF55596}" destId="{04165475-B96C-4A55-9A99-19AF99DE27F1}" srcOrd="1" destOrd="0" presId="urn:microsoft.com/office/officeart/2005/8/layout/orgChart1"/>
    <dgm:cxn modelId="{AB2330F4-FF55-4E40-906A-87C6ECB2111F}" type="presParOf" srcId="{852FC951-9406-4C6A-AF26-C6AFBBF55596}" destId="{3C72EF0D-7517-44E8-8C0D-16AE145C20C0}" srcOrd="2" destOrd="0" presId="urn:microsoft.com/office/officeart/2005/8/layout/orgChart1"/>
    <dgm:cxn modelId="{19378776-B30E-40C9-96FC-1DF368ED2C0C}" type="presParOf" srcId="{EFAD3ED8-1F70-4DFE-9F8B-4FF49C75A058}" destId="{EEEE25D2-0984-4EB8-87DD-C4E2B0F550BD}" srcOrd="2" destOrd="0" presId="urn:microsoft.com/office/officeart/2005/8/layout/orgChart1"/>
    <dgm:cxn modelId="{95E2B1B2-091A-4DD0-B136-0C2B75627C37}" type="presParOf" srcId="{6FEB31E1-5960-47BF-A4B5-4084A83C33A6}" destId="{032228AA-BE26-40C8-8720-E3D51C3C701F}" srcOrd="2" destOrd="0" presId="urn:microsoft.com/office/officeart/2005/8/layout/orgChart1"/>
    <dgm:cxn modelId="{AD0CFD87-3851-47E0-B3A7-C9BAFA7AB9E9}" type="presParOf" srcId="{EC804703-8BFC-46A9-BC63-0B04FD7F6F20}" destId="{71420558-9252-4F9C-8D4B-4CFC0A8658D2}" srcOrd="1" destOrd="0" presId="urn:microsoft.com/office/officeart/2005/8/layout/orgChart1"/>
    <dgm:cxn modelId="{EB31A4BB-72DE-46A6-9040-08470E7F7330}" type="presParOf" srcId="{71420558-9252-4F9C-8D4B-4CFC0A8658D2}" destId="{74D690F8-A182-4FE8-9955-F7C2E456ABE8}" srcOrd="0" destOrd="0" presId="urn:microsoft.com/office/officeart/2005/8/layout/orgChart1"/>
    <dgm:cxn modelId="{859BB428-F932-4D34-9A24-D44F6CE93F67}" type="presParOf" srcId="{74D690F8-A182-4FE8-9955-F7C2E456ABE8}" destId="{C612DA2D-CD73-4682-9E8C-FB2DAECC954D}" srcOrd="0" destOrd="0" presId="urn:microsoft.com/office/officeart/2005/8/layout/orgChart1"/>
    <dgm:cxn modelId="{7BAEE1D2-EDF4-4EBC-96C3-C0D90D08FA9C}" type="presParOf" srcId="{74D690F8-A182-4FE8-9955-F7C2E456ABE8}" destId="{57E5AA00-B639-4032-93C4-60D498D8048C}" srcOrd="1" destOrd="0" presId="urn:microsoft.com/office/officeart/2005/8/layout/orgChart1"/>
    <dgm:cxn modelId="{0B4110B6-C816-4894-8E38-40799804E4C4}" type="presParOf" srcId="{71420558-9252-4F9C-8D4B-4CFC0A8658D2}" destId="{6AE001C3-A753-4C7B-9F59-858C04C0A657}" srcOrd="1" destOrd="0" presId="urn:microsoft.com/office/officeart/2005/8/layout/orgChart1"/>
    <dgm:cxn modelId="{CA1701F9-A241-4461-BC8E-601B50B62661}" type="presParOf" srcId="{6AE001C3-A753-4C7B-9F59-858C04C0A657}" destId="{F1F7E9E4-D4B2-45A7-9055-717F5305B6D8}" srcOrd="0" destOrd="0" presId="urn:microsoft.com/office/officeart/2005/8/layout/orgChart1"/>
    <dgm:cxn modelId="{B452CCA1-26A3-4EF2-814D-EB6AEA3973B3}" type="presParOf" srcId="{6AE001C3-A753-4C7B-9F59-858C04C0A657}" destId="{4BA42F26-948F-487C-B4D0-54A33A37E4FF}" srcOrd="1" destOrd="0" presId="urn:microsoft.com/office/officeart/2005/8/layout/orgChart1"/>
    <dgm:cxn modelId="{39B2AB6D-3CB8-45B9-AD80-35B8D63BDACB}" type="presParOf" srcId="{4BA42F26-948F-487C-B4D0-54A33A37E4FF}" destId="{FE616556-A416-4B1C-A67D-6B890516604A}" srcOrd="0" destOrd="0" presId="urn:microsoft.com/office/officeart/2005/8/layout/orgChart1"/>
    <dgm:cxn modelId="{8EC45A06-F943-4A85-9C44-E6B08946497B}" type="presParOf" srcId="{FE616556-A416-4B1C-A67D-6B890516604A}" destId="{6A7285CE-A779-4D94-AB0F-5E696B2A0049}" srcOrd="0" destOrd="0" presId="urn:microsoft.com/office/officeart/2005/8/layout/orgChart1"/>
    <dgm:cxn modelId="{8F59D4AD-F090-44B0-8C21-B232A22AD845}" type="presParOf" srcId="{FE616556-A416-4B1C-A67D-6B890516604A}" destId="{D6C472EA-2093-43BF-B2B9-42A2C0F91F1B}" srcOrd="1" destOrd="0" presId="urn:microsoft.com/office/officeart/2005/8/layout/orgChart1"/>
    <dgm:cxn modelId="{B5351FBC-7387-4592-B2DE-66AA414CA868}" type="presParOf" srcId="{4BA42F26-948F-487C-B4D0-54A33A37E4FF}" destId="{40A614A5-CA21-4BA3-A289-77BC6813FD7A}" srcOrd="1" destOrd="0" presId="urn:microsoft.com/office/officeart/2005/8/layout/orgChart1"/>
    <dgm:cxn modelId="{4EDD4A35-48F4-467C-BEA8-5110B2922399}" type="presParOf" srcId="{40A614A5-CA21-4BA3-A289-77BC6813FD7A}" destId="{421DA510-C9E4-415A-BE15-BDA9E416845F}" srcOrd="0" destOrd="0" presId="urn:microsoft.com/office/officeart/2005/8/layout/orgChart1"/>
    <dgm:cxn modelId="{02E39A2C-1133-4F55-A1A4-15811D24E2EA}" type="presParOf" srcId="{40A614A5-CA21-4BA3-A289-77BC6813FD7A}" destId="{5B320C68-AFE7-4B10-97E8-A1FBEF0237B9}" srcOrd="1" destOrd="0" presId="urn:microsoft.com/office/officeart/2005/8/layout/orgChart1"/>
    <dgm:cxn modelId="{D67A005B-7F67-4DD2-AB3C-461813CAD4BD}" type="presParOf" srcId="{5B320C68-AFE7-4B10-97E8-A1FBEF0237B9}" destId="{3061F151-A1B1-4E57-B3E5-FCB7707F1AC9}" srcOrd="0" destOrd="0" presId="urn:microsoft.com/office/officeart/2005/8/layout/orgChart1"/>
    <dgm:cxn modelId="{2C9F7535-BF5E-4A54-A51E-A0E01DF9F735}" type="presParOf" srcId="{3061F151-A1B1-4E57-B3E5-FCB7707F1AC9}" destId="{759DF45C-435C-4DC5-B657-3E82B9EF486F}" srcOrd="0" destOrd="0" presId="urn:microsoft.com/office/officeart/2005/8/layout/orgChart1"/>
    <dgm:cxn modelId="{05EA1561-05A0-443B-B4C9-648BB9B71C9F}" type="presParOf" srcId="{3061F151-A1B1-4E57-B3E5-FCB7707F1AC9}" destId="{D4FD7CB8-B50B-4E4B-9445-F87792F8CC25}" srcOrd="1" destOrd="0" presId="urn:microsoft.com/office/officeart/2005/8/layout/orgChart1"/>
    <dgm:cxn modelId="{080EE2DF-8300-4FB8-BA0C-96C6D77843A2}" type="presParOf" srcId="{5B320C68-AFE7-4B10-97E8-A1FBEF0237B9}" destId="{BCBED2A5-19A6-4A0A-B4C0-3CBF67F059D9}" srcOrd="1" destOrd="0" presId="urn:microsoft.com/office/officeart/2005/8/layout/orgChart1"/>
    <dgm:cxn modelId="{A18461E7-3AF7-4D99-BE45-DF26CF3512F8}" type="presParOf" srcId="{5B320C68-AFE7-4B10-97E8-A1FBEF0237B9}" destId="{33353345-DEA7-43AB-88A2-D3F91756AC26}" srcOrd="2" destOrd="0" presId="urn:microsoft.com/office/officeart/2005/8/layout/orgChart1"/>
    <dgm:cxn modelId="{6321B290-AE63-4AF1-82CD-F52CEAFE2F2F}" type="presParOf" srcId="{40A614A5-CA21-4BA3-A289-77BC6813FD7A}" destId="{B4146CBF-3B21-47C8-A3ED-4BA2A28011DB}" srcOrd="2" destOrd="0" presId="urn:microsoft.com/office/officeart/2005/8/layout/orgChart1"/>
    <dgm:cxn modelId="{5F24C6C3-1E0D-4085-B1A3-6208192D226B}" type="presParOf" srcId="{40A614A5-CA21-4BA3-A289-77BC6813FD7A}" destId="{587A9040-7745-4A58-A85B-CE67AF90F695}" srcOrd="3" destOrd="0" presId="urn:microsoft.com/office/officeart/2005/8/layout/orgChart1"/>
    <dgm:cxn modelId="{57080787-0BE1-4ECD-983F-E2CF9C00B746}" type="presParOf" srcId="{587A9040-7745-4A58-A85B-CE67AF90F695}" destId="{1E3123E0-6C0C-4B2B-BEC2-0A5ADAA85BBE}" srcOrd="0" destOrd="0" presId="urn:microsoft.com/office/officeart/2005/8/layout/orgChart1"/>
    <dgm:cxn modelId="{18AE6EA1-9DB7-490B-9413-9153B4884661}" type="presParOf" srcId="{1E3123E0-6C0C-4B2B-BEC2-0A5ADAA85BBE}" destId="{BCED85F4-0DEE-4D22-BF76-6E4F1B5E2A59}" srcOrd="0" destOrd="0" presId="urn:microsoft.com/office/officeart/2005/8/layout/orgChart1"/>
    <dgm:cxn modelId="{5B05CA3D-7A98-491D-BFBC-344EF4D6C5CD}" type="presParOf" srcId="{1E3123E0-6C0C-4B2B-BEC2-0A5ADAA85BBE}" destId="{3A87995E-77E3-470F-A480-064FA80A2D21}" srcOrd="1" destOrd="0" presId="urn:microsoft.com/office/officeart/2005/8/layout/orgChart1"/>
    <dgm:cxn modelId="{879B3800-703C-44BB-B226-3A8BCF801668}" type="presParOf" srcId="{587A9040-7745-4A58-A85B-CE67AF90F695}" destId="{0C4D6CE1-4D0F-4EB1-8B05-FD54081B1FC7}" srcOrd="1" destOrd="0" presId="urn:microsoft.com/office/officeart/2005/8/layout/orgChart1"/>
    <dgm:cxn modelId="{B0294CAA-58FB-4F1A-A48F-9D8BF75F102C}" type="presParOf" srcId="{587A9040-7745-4A58-A85B-CE67AF90F695}" destId="{0525F80F-02C7-4A76-BEA8-AB12FEFCCCB6}" srcOrd="2" destOrd="0" presId="urn:microsoft.com/office/officeart/2005/8/layout/orgChart1"/>
    <dgm:cxn modelId="{64C1F363-82E4-48CC-AADC-44128BBC0BBB}" type="presParOf" srcId="{40A614A5-CA21-4BA3-A289-77BC6813FD7A}" destId="{8A2C1BD6-8ED8-42C9-87CA-DAE91FEA33A5}" srcOrd="4" destOrd="0" presId="urn:microsoft.com/office/officeart/2005/8/layout/orgChart1"/>
    <dgm:cxn modelId="{DCE942FF-94FB-4E9C-B829-A76BC8AD2585}" type="presParOf" srcId="{40A614A5-CA21-4BA3-A289-77BC6813FD7A}" destId="{50D7A3A1-71FF-45C7-9ED8-A2B39F499103}" srcOrd="5" destOrd="0" presId="urn:microsoft.com/office/officeart/2005/8/layout/orgChart1"/>
    <dgm:cxn modelId="{7FBC699E-D966-466F-BE0C-656EB460AFAA}" type="presParOf" srcId="{50D7A3A1-71FF-45C7-9ED8-A2B39F499103}" destId="{5D66FAF6-341F-4E23-9499-9F7B998FC058}" srcOrd="0" destOrd="0" presId="urn:microsoft.com/office/officeart/2005/8/layout/orgChart1"/>
    <dgm:cxn modelId="{CD3020C3-1877-4836-A417-D6CC5A3F996E}" type="presParOf" srcId="{5D66FAF6-341F-4E23-9499-9F7B998FC058}" destId="{58521E5D-9ED4-4063-8CBA-6AAD59567BD5}" srcOrd="0" destOrd="0" presId="urn:microsoft.com/office/officeart/2005/8/layout/orgChart1"/>
    <dgm:cxn modelId="{27F07233-C523-4412-9E89-83DC5C2F055D}" type="presParOf" srcId="{5D66FAF6-341F-4E23-9499-9F7B998FC058}" destId="{4A38EA9B-ACDE-465D-91FE-FFAC6936CA67}" srcOrd="1" destOrd="0" presId="urn:microsoft.com/office/officeart/2005/8/layout/orgChart1"/>
    <dgm:cxn modelId="{2FF8ED92-60FA-4EE4-84D5-9F18E6AB271E}" type="presParOf" srcId="{50D7A3A1-71FF-45C7-9ED8-A2B39F499103}" destId="{A121F6C0-EB6C-4FD5-A981-406760E38FF5}" srcOrd="1" destOrd="0" presId="urn:microsoft.com/office/officeart/2005/8/layout/orgChart1"/>
    <dgm:cxn modelId="{06FE177E-21D6-4CEE-AC19-00F45D8874BD}" type="presParOf" srcId="{50D7A3A1-71FF-45C7-9ED8-A2B39F499103}" destId="{4C253F1C-E9C4-417C-AA20-76F87B1702EA}" srcOrd="2" destOrd="0" presId="urn:microsoft.com/office/officeart/2005/8/layout/orgChart1"/>
    <dgm:cxn modelId="{E09BB115-1F37-4F3D-894E-01558F07B0F9}" type="presParOf" srcId="{40A614A5-CA21-4BA3-A289-77BC6813FD7A}" destId="{AFE94C28-E574-467C-B5A0-8A4994903275}" srcOrd="6" destOrd="0" presId="urn:microsoft.com/office/officeart/2005/8/layout/orgChart1"/>
    <dgm:cxn modelId="{74727C54-F422-4DAE-A3FE-0565F78A3A3E}" type="presParOf" srcId="{40A614A5-CA21-4BA3-A289-77BC6813FD7A}" destId="{E6B84CA7-3FC7-4C14-A3F4-6E7198267ED2}" srcOrd="7" destOrd="0" presId="urn:microsoft.com/office/officeart/2005/8/layout/orgChart1"/>
    <dgm:cxn modelId="{4739F389-E1D2-4F6D-8F5B-187E0A9F9E87}" type="presParOf" srcId="{E6B84CA7-3FC7-4C14-A3F4-6E7198267ED2}" destId="{93F7246B-4DB3-4C13-840F-9F4D23D78A37}" srcOrd="0" destOrd="0" presId="urn:microsoft.com/office/officeart/2005/8/layout/orgChart1"/>
    <dgm:cxn modelId="{4C27F24D-F601-4808-8343-D24E7BFAEC57}" type="presParOf" srcId="{93F7246B-4DB3-4C13-840F-9F4D23D78A37}" destId="{A99D98BF-5721-439C-BC7F-4C2CD65F4EFB}" srcOrd="0" destOrd="0" presId="urn:microsoft.com/office/officeart/2005/8/layout/orgChart1"/>
    <dgm:cxn modelId="{A69A4B24-B66C-47A7-B6B1-B74148974C61}" type="presParOf" srcId="{93F7246B-4DB3-4C13-840F-9F4D23D78A37}" destId="{3F128705-B97E-4D4F-B8C6-3A62BE55D463}" srcOrd="1" destOrd="0" presId="urn:microsoft.com/office/officeart/2005/8/layout/orgChart1"/>
    <dgm:cxn modelId="{F49A0551-2C1B-4E4A-BA96-E719B3AC5FA7}" type="presParOf" srcId="{E6B84CA7-3FC7-4C14-A3F4-6E7198267ED2}" destId="{D321F74C-EF6F-4FDC-A828-C3F7B2105717}" srcOrd="1" destOrd="0" presId="urn:microsoft.com/office/officeart/2005/8/layout/orgChart1"/>
    <dgm:cxn modelId="{4975B00F-7BDF-4D08-BE6E-FCDFA96E69B0}" type="presParOf" srcId="{E6B84CA7-3FC7-4C14-A3F4-6E7198267ED2}" destId="{388C0205-984B-470A-B7B1-319A045AAE77}" srcOrd="2" destOrd="0" presId="urn:microsoft.com/office/officeart/2005/8/layout/orgChart1"/>
    <dgm:cxn modelId="{80CC91CA-78A4-4FE8-888E-6213A13D3B7D}" type="presParOf" srcId="{4BA42F26-948F-487C-B4D0-54A33A37E4FF}" destId="{4AC0D247-7B89-48C6-BA69-7EBD2AB09627}" srcOrd="2" destOrd="0" presId="urn:microsoft.com/office/officeart/2005/8/layout/orgChart1"/>
    <dgm:cxn modelId="{D0FC52B0-755D-48E4-AD7E-8648F3C713B9}" type="presParOf" srcId="{6AE001C3-A753-4C7B-9F59-858C04C0A657}" destId="{EE22BD0D-10E3-4089-B85D-CBDEC3AB3DA7}" srcOrd="2" destOrd="0" presId="urn:microsoft.com/office/officeart/2005/8/layout/orgChart1"/>
    <dgm:cxn modelId="{9C3DB09E-1854-4DE3-9DBB-C7E9C65B6B26}" type="presParOf" srcId="{6AE001C3-A753-4C7B-9F59-858C04C0A657}" destId="{2CF214C5-BB51-4647-A56A-24A2C016262C}" srcOrd="3" destOrd="0" presId="urn:microsoft.com/office/officeart/2005/8/layout/orgChart1"/>
    <dgm:cxn modelId="{5DE0E1F5-5938-4800-B534-7BEEF06FF207}" type="presParOf" srcId="{2CF214C5-BB51-4647-A56A-24A2C016262C}" destId="{44890CAF-A0AB-4BE1-9FBA-AC895287DB30}" srcOrd="0" destOrd="0" presId="urn:microsoft.com/office/officeart/2005/8/layout/orgChart1"/>
    <dgm:cxn modelId="{4584A769-A834-4B6E-93EF-12D2AE9D1500}" type="presParOf" srcId="{44890CAF-A0AB-4BE1-9FBA-AC895287DB30}" destId="{7E014C96-0448-45C7-AE6D-DE921A254CB8}" srcOrd="0" destOrd="0" presId="urn:microsoft.com/office/officeart/2005/8/layout/orgChart1"/>
    <dgm:cxn modelId="{9496370C-0CE6-4403-AF12-4C1681B7E8C2}" type="presParOf" srcId="{44890CAF-A0AB-4BE1-9FBA-AC895287DB30}" destId="{9FFB2779-60D4-455A-B579-33A2793FA2B6}" srcOrd="1" destOrd="0" presId="urn:microsoft.com/office/officeart/2005/8/layout/orgChart1"/>
    <dgm:cxn modelId="{01284E8D-9197-4BC0-B932-7C18F760B23D}" type="presParOf" srcId="{2CF214C5-BB51-4647-A56A-24A2C016262C}" destId="{AA824966-CC41-4674-83FF-E21C6D138123}" srcOrd="1" destOrd="0" presId="urn:microsoft.com/office/officeart/2005/8/layout/orgChart1"/>
    <dgm:cxn modelId="{0DAB2909-3BEF-4ACC-AD1E-7FA62C1A76FC}" type="presParOf" srcId="{AA824966-CC41-4674-83FF-E21C6D138123}" destId="{68C592FB-B8AD-4FA1-9A13-706102D11A9C}" srcOrd="0" destOrd="0" presId="urn:microsoft.com/office/officeart/2005/8/layout/orgChart1"/>
    <dgm:cxn modelId="{C47B8C2B-2E5D-4A61-8E6E-5E60F7A2B28A}" type="presParOf" srcId="{AA824966-CC41-4674-83FF-E21C6D138123}" destId="{FF1B5967-AAE9-4762-9EDA-31FDF9D51E9C}" srcOrd="1" destOrd="0" presId="urn:microsoft.com/office/officeart/2005/8/layout/orgChart1"/>
    <dgm:cxn modelId="{8BE87C0E-A2C6-434E-A239-98F9299D0254}" type="presParOf" srcId="{FF1B5967-AAE9-4762-9EDA-31FDF9D51E9C}" destId="{1E4392CC-8D63-408F-BB4B-F371CA8C1A3B}" srcOrd="0" destOrd="0" presId="urn:microsoft.com/office/officeart/2005/8/layout/orgChart1"/>
    <dgm:cxn modelId="{4C1ACB12-CE12-4EAD-962D-3EA521690FBC}" type="presParOf" srcId="{1E4392CC-8D63-408F-BB4B-F371CA8C1A3B}" destId="{618BD9EB-D870-482A-82BB-AE99402718DF}" srcOrd="0" destOrd="0" presId="urn:microsoft.com/office/officeart/2005/8/layout/orgChart1"/>
    <dgm:cxn modelId="{A4E6B750-505B-4D1B-A274-80E54AF3A177}" type="presParOf" srcId="{1E4392CC-8D63-408F-BB4B-F371CA8C1A3B}" destId="{665A9E41-36D7-47A0-ADE1-AEFDB7CBA361}" srcOrd="1" destOrd="0" presId="urn:microsoft.com/office/officeart/2005/8/layout/orgChart1"/>
    <dgm:cxn modelId="{4CA3F308-52F8-44E9-BB9E-68E4430F7C59}" type="presParOf" srcId="{FF1B5967-AAE9-4762-9EDA-31FDF9D51E9C}" destId="{E2ECCF10-69CA-4BBC-8D2A-1D939393C741}" srcOrd="1" destOrd="0" presId="urn:microsoft.com/office/officeart/2005/8/layout/orgChart1"/>
    <dgm:cxn modelId="{AFB41601-F2A5-42B8-BE55-D2FE581E2CEF}" type="presParOf" srcId="{FF1B5967-AAE9-4762-9EDA-31FDF9D51E9C}" destId="{A24EE2DF-8F27-4606-A87A-31131FD6CF3C}" srcOrd="2" destOrd="0" presId="urn:microsoft.com/office/officeart/2005/8/layout/orgChart1"/>
    <dgm:cxn modelId="{9F73B5ED-008E-40D6-90EE-3DC35165B65E}" type="presParOf" srcId="{AA824966-CC41-4674-83FF-E21C6D138123}" destId="{2B56F181-76C7-4AF6-98BE-50AFECDBBFB2}" srcOrd="2" destOrd="0" presId="urn:microsoft.com/office/officeart/2005/8/layout/orgChart1"/>
    <dgm:cxn modelId="{CCE9F025-8E70-41F9-B2E8-6B3A7C04132B}" type="presParOf" srcId="{AA824966-CC41-4674-83FF-E21C6D138123}" destId="{2AF24F8E-6DA3-4DFF-87C9-E160BA12263A}" srcOrd="3" destOrd="0" presId="urn:microsoft.com/office/officeart/2005/8/layout/orgChart1"/>
    <dgm:cxn modelId="{30D701EA-F2BF-4CBA-92A0-58C17F512C83}" type="presParOf" srcId="{2AF24F8E-6DA3-4DFF-87C9-E160BA12263A}" destId="{A4E7833A-52F4-4003-98E8-AC56C2281E5C}" srcOrd="0" destOrd="0" presId="urn:microsoft.com/office/officeart/2005/8/layout/orgChart1"/>
    <dgm:cxn modelId="{C3717B6F-66B9-4691-9173-FDE095AB1470}" type="presParOf" srcId="{A4E7833A-52F4-4003-98E8-AC56C2281E5C}" destId="{6E7A9C63-36E9-4098-983C-9129F02970D4}" srcOrd="0" destOrd="0" presId="urn:microsoft.com/office/officeart/2005/8/layout/orgChart1"/>
    <dgm:cxn modelId="{B7E5D55E-24B4-4CA1-AC22-338FF52C0894}" type="presParOf" srcId="{A4E7833A-52F4-4003-98E8-AC56C2281E5C}" destId="{F0995DAA-29B2-4219-923D-4DAC0045DA60}" srcOrd="1" destOrd="0" presId="urn:microsoft.com/office/officeart/2005/8/layout/orgChart1"/>
    <dgm:cxn modelId="{85531DAB-EDC5-4F7C-895B-287B03BDBAC0}" type="presParOf" srcId="{2AF24F8E-6DA3-4DFF-87C9-E160BA12263A}" destId="{A71E03DC-12E6-4AA1-8541-26660A851762}" srcOrd="1" destOrd="0" presId="urn:microsoft.com/office/officeart/2005/8/layout/orgChart1"/>
    <dgm:cxn modelId="{E0C541B4-6F56-4236-9F37-4EC0CFE7B275}" type="presParOf" srcId="{2AF24F8E-6DA3-4DFF-87C9-E160BA12263A}" destId="{7393E534-A006-4C6F-A69D-4A808A55CC74}" srcOrd="2" destOrd="0" presId="urn:microsoft.com/office/officeart/2005/8/layout/orgChart1"/>
    <dgm:cxn modelId="{EC1E879B-6329-4EBC-82D8-9341C113A048}" type="presParOf" srcId="{AA824966-CC41-4674-83FF-E21C6D138123}" destId="{829D45A8-09AD-4325-A729-AC264615D426}" srcOrd="4" destOrd="0" presId="urn:microsoft.com/office/officeart/2005/8/layout/orgChart1"/>
    <dgm:cxn modelId="{84E5EBD9-F830-40EF-99E4-DF5777442E2B}" type="presParOf" srcId="{AA824966-CC41-4674-83FF-E21C6D138123}" destId="{11AF776E-E113-4418-855E-F2C55EFE8F40}" srcOrd="5" destOrd="0" presId="urn:microsoft.com/office/officeart/2005/8/layout/orgChart1"/>
    <dgm:cxn modelId="{C1F3E228-1933-4F8C-9D30-E26189CD4189}" type="presParOf" srcId="{11AF776E-E113-4418-855E-F2C55EFE8F40}" destId="{9ADD009B-6D84-405D-8B59-B3DFBFB76C2F}" srcOrd="0" destOrd="0" presId="urn:microsoft.com/office/officeart/2005/8/layout/orgChart1"/>
    <dgm:cxn modelId="{8D4564A0-756F-4F0F-94B5-726DE3390C42}" type="presParOf" srcId="{9ADD009B-6D84-405D-8B59-B3DFBFB76C2F}" destId="{AC1305A3-05FE-47B2-AF2B-0027F14AC6E1}" srcOrd="0" destOrd="0" presId="urn:microsoft.com/office/officeart/2005/8/layout/orgChart1"/>
    <dgm:cxn modelId="{947B1E0D-06E1-43E5-ACA4-8581AF0468D6}" type="presParOf" srcId="{9ADD009B-6D84-405D-8B59-B3DFBFB76C2F}" destId="{618FFC3A-32A4-4C4B-A6BC-C0FFE7DB0D47}" srcOrd="1" destOrd="0" presId="urn:microsoft.com/office/officeart/2005/8/layout/orgChart1"/>
    <dgm:cxn modelId="{DAA5BFDB-8B10-4209-AB2F-27ED3B2FC100}" type="presParOf" srcId="{11AF776E-E113-4418-855E-F2C55EFE8F40}" destId="{755B4D6F-98F8-42AB-9306-DAA887FCD4BD}" srcOrd="1" destOrd="0" presId="urn:microsoft.com/office/officeart/2005/8/layout/orgChart1"/>
    <dgm:cxn modelId="{B7F9E838-DF8F-41C1-B7E4-182F29DE55E0}" type="presParOf" srcId="{11AF776E-E113-4418-855E-F2C55EFE8F40}" destId="{C82F37AB-84A5-410E-9E30-922EC8C3D683}" srcOrd="2" destOrd="0" presId="urn:microsoft.com/office/officeart/2005/8/layout/orgChart1"/>
    <dgm:cxn modelId="{C605FAA2-DB00-4612-A043-268326AAF9A2}" type="presParOf" srcId="{2CF214C5-BB51-4647-A56A-24A2C016262C}" destId="{589139A8-59FE-42F6-9B52-FD158F472E55}" srcOrd="2" destOrd="0" presId="urn:microsoft.com/office/officeart/2005/8/layout/orgChart1"/>
    <dgm:cxn modelId="{877D021D-8739-463C-930D-82F4105F88B4}" type="presParOf" srcId="{71420558-9252-4F9C-8D4B-4CFC0A8658D2}" destId="{46AE990B-6CC4-4BFE-807A-3411133D6426}" srcOrd="2" destOrd="0" presId="urn:microsoft.com/office/officeart/2005/8/layout/orgChart1"/>
    <dgm:cxn modelId="{FE8E67E0-F026-4B90-9D86-81BD4465A8B2}" type="presParOf" srcId="{EC804703-8BFC-46A9-BC63-0B04FD7F6F20}" destId="{03703890-50C0-4E9E-909C-0BF4BC9C2E26}" srcOrd="2" destOrd="0" presId="urn:microsoft.com/office/officeart/2005/8/layout/orgChart1"/>
    <dgm:cxn modelId="{9D5F5CE9-F81E-4930-A75C-67D8CD5644FA}" type="presParOf" srcId="{03703890-50C0-4E9E-909C-0BF4BC9C2E26}" destId="{B51EA3B8-BFBB-4269-B493-5DAC04929BDF}" srcOrd="0" destOrd="0" presId="urn:microsoft.com/office/officeart/2005/8/layout/orgChart1"/>
    <dgm:cxn modelId="{2458C86F-D48F-47FA-BBBE-A672B1C1EF39}" type="presParOf" srcId="{B51EA3B8-BFBB-4269-B493-5DAC04929BDF}" destId="{78448D5E-1B33-45BA-BB54-3F794674F3D1}" srcOrd="0" destOrd="0" presId="urn:microsoft.com/office/officeart/2005/8/layout/orgChart1"/>
    <dgm:cxn modelId="{DC6CEACD-F6B7-46E3-B3D4-FE2B7F7E73C9}" type="presParOf" srcId="{B51EA3B8-BFBB-4269-B493-5DAC04929BDF}" destId="{8F1DFE21-6BA5-433F-ACC8-9D33E151349A}" srcOrd="1" destOrd="0" presId="urn:microsoft.com/office/officeart/2005/8/layout/orgChart1"/>
    <dgm:cxn modelId="{91A43CB0-965E-4C90-8FB3-193927601779}" type="presParOf" srcId="{03703890-50C0-4E9E-909C-0BF4BC9C2E26}" destId="{3EC3141B-724E-4902-A2CE-DD4C99C4058E}" srcOrd="1" destOrd="0" presId="urn:microsoft.com/office/officeart/2005/8/layout/orgChart1"/>
    <dgm:cxn modelId="{DD5AC391-0339-4721-BC8B-649EB96A407C}" type="presParOf" srcId="{3EC3141B-724E-4902-A2CE-DD4C99C4058E}" destId="{F6FAB395-6309-4CAD-BAB3-70DB3FAA25C8}" srcOrd="0" destOrd="0" presId="urn:microsoft.com/office/officeart/2005/8/layout/orgChart1"/>
    <dgm:cxn modelId="{EBE15986-614A-41F1-8DDA-EC8A2BBB58CC}" type="presParOf" srcId="{3EC3141B-724E-4902-A2CE-DD4C99C4058E}" destId="{53F93980-F3A1-4566-A8F3-21D75D9EFB3D}" srcOrd="1" destOrd="0" presId="urn:microsoft.com/office/officeart/2005/8/layout/orgChart1"/>
    <dgm:cxn modelId="{D394D474-7CCB-4A82-B678-92EC443FEA32}" type="presParOf" srcId="{53F93980-F3A1-4566-A8F3-21D75D9EFB3D}" destId="{EF6B8CE5-6068-4073-BDD9-CF32BD27505E}" srcOrd="0" destOrd="0" presId="urn:microsoft.com/office/officeart/2005/8/layout/orgChart1"/>
    <dgm:cxn modelId="{B2A592F3-EEEB-4D65-88BF-3125DAB75D6C}" type="presParOf" srcId="{EF6B8CE5-6068-4073-BDD9-CF32BD27505E}" destId="{5F7AB1D6-3850-4394-92AC-90E5D90D464F}" srcOrd="0" destOrd="0" presId="urn:microsoft.com/office/officeart/2005/8/layout/orgChart1"/>
    <dgm:cxn modelId="{7C521108-0F3C-47D6-B88B-77D43B31B07A}" type="presParOf" srcId="{EF6B8CE5-6068-4073-BDD9-CF32BD27505E}" destId="{F8B7AF2A-EC17-4387-AEB1-4ECAC6D15F7C}" srcOrd="1" destOrd="0" presId="urn:microsoft.com/office/officeart/2005/8/layout/orgChart1"/>
    <dgm:cxn modelId="{B815A44B-F778-4CF7-AAF5-8F84922563FB}" type="presParOf" srcId="{53F93980-F3A1-4566-A8F3-21D75D9EFB3D}" destId="{B696CC49-F573-4720-9A44-F863AB296709}" srcOrd="1" destOrd="0" presId="urn:microsoft.com/office/officeart/2005/8/layout/orgChart1"/>
    <dgm:cxn modelId="{6658A366-130A-412B-AC34-06DD4B0F7D68}" type="presParOf" srcId="{B696CC49-F573-4720-9A44-F863AB296709}" destId="{B5FC1DE6-051D-4BE3-855F-D7D4B71329E1}" srcOrd="0" destOrd="0" presId="urn:microsoft.com/office/officeart/2005/8/layout/orgChart1"/>
    <dgm:cxn modelId="{1383B030-8B22-4FB1-B04F-CEF04E266753}" type="presParOf" srcId="{B696CC49-F573-4720-9A44-F863AB296709}" destId="{1847BC23-6D20-4DC1-A0E0-F1F88BAA52FC}" srcOrd="1" destOrd="0" presId="urn:microsoft.com/office/officeart/2005/8/layout/orgChart1"/>
    <dgm:cxn modelId="{DCE4F446-1A43-4A67-AF20-B8365894BCE8}" type="presParOf" srcId="{1847BC23-6D20-4DC1-A0E0-F1F88BAA52FC}" destId="{76BA843C-0F2C-419B-8F56-2EE0EF79EDF7}" srcOrd="0" destOrd="0" presId="urn:microsoft.com/office/officeart/2005/8/layout/orgChart1"/>
    <dgm:cxn modelId="{DD64AC7F-284E-4CD6-9C00-E241D56DE2EC}" type="presParOf" srcId="{76BA843C-0F2C-419B-8F56-2EE0EF79EDF7}" destId="{AD5D1578-1A05-4D4A-88F9-3199565F2FF7}" srcOrd="0" destOrd="0" presId="urn:microsoft.com/office/officeart/2005/8/layout/orgChart1"/>
    <dgm:cxn modelId="{14534555-2769-48F4-8A4E-5B01CDCC0A32}" type="presParOf" srcId="{76BA843C-0F2C-419B-8F56-2EE0EF79EDF7}" destId="{82370DD6-EA3F-433B-82E4-B0A3B9919471}" srcOrd="1" destOrd="0" presId="urn:microsoft.com/office/officeart/2005/8/layout/orgChart1"/>
    <dgm:cxn modelId="{52D60F14-238B-4661-A98D-2DB6EFA14C13}" type="presParOf" srcId="{1847BC23-6D20-4DC1-A0E0-F1F88BAA52FC}" destId="{9904320E-0E81-4647-8222-4AE4D0D760D1}" srcOrd="1" destOrd="0" presId="urn:microsoft.com/office/officeart/2005/8/layout/orgChart1"/>
    <dgm:cxn modelId="{9EF6569D-2590-4DF5-B14E-3866F2D0BD5D}" type="presParOf" srcId="{1847BC23-6D20-4DC1-A0E0-F1F88BAA52FC}" destId="{7556234F-7D4D-4DC1-B94B-9FE41077F129}" srcOrd="2" destOrd="0" presId="urn:microsoft.com/office/officeart/2005/8/layout/orgChart1"/>
    <dgm:cxn modelId="{48BF3A27-9446-44BE-8E6B-FF9B219A357F}" type="presParOf" srcId="{B696CC49-F573-4720-9A44-F863AB296709}" destId="{46D52DCA-CF94-4542-8508-0F9882325253}" srcOrd="2" destOrd="0" presId="urn:microsoft.com/office/officeart/2005/8/layout/orgChart1"/>
    <dgm:cxn modelId="{A7C4CB0F-15A7-4E72-B750-ADDB3FC75739}" type="presParOf" srcId="{B696CC49-F573-4720-9A44-F863AB296709}" destId="{EB476967-2036-4301-AFAA-6F26B5B6F6A2}" srcOrd="3" destOrd="0" presId="urn:microsoft.com/office/officeart/2005/8/layout/orgChart1"/>
    <dgm:cxn modelId="{F70E38F2-F0FA-4263-81F0-6D360B6602FE}" type="presParOf" srcId="{EB476967-2036-4301-AFAA-6F26B5B6F6A2}" destId="{E7A7860E-1E76-456F-B75A-113C669D9F17}" srcOrd="0" destOrd="0" presId="urn:microsoft.com/office/officeart/2005/8/layout/orgChart1"/>
    <dgm:cxn modelId="{ED16E837-B2CA-4340-B2DE-2142B37072D9}" type="presParOf" srcId="{E7A7860E-1E76-456F-B75A-113C669D9F17}" destId="{01A983D1-1AF7-45BB-AB45-AADD8C98C62A}" srcOrd="0" destOrd="0" presId="urn:microsoft.com/office/officeart/2005/8/layout/orgChart1"/>
    <dgm:cxn modelId="{8BE53072-D17E-476C-BD63-6A24652FA287}" type="presParOf" srcId="{E7A7860E-1E76-456F-B75A-113C669D9F17}" destId="{9A08897D-AF64-431C-83D9-B572B2C79B59}" srcOrd="1" destOrd="0" presId="urn:microsoft.com/office/officeart/2005/8/layout/orgChart1"/>
    <dgm:cxn modelId="{A053CB02-F949-4E8E-B46A-491F527EECC1}" type="presParOf" srcId="{EB476967-2036-4301-AFAA-6F26B5B6F6A2}" destId="{A9368432-29C8-40A7-A064-EC3BBC8B961A}" srcOrd="1" destOrd="0" presId="urn:microsoft.com/office/officeart/2005/8/layout/orgChart1"/>
    <dgm:cxn modelId="{553F67AE-26C2-46D1-A098-5B1A3BFEB906}" type="presParOf" srcId="{EB476967-2036-4301-AFAA-6F26B5B6F6A2}" destId="{2D2C974A-58E2-479D-9606-42686C26CADC}" srcOrd="2" destOrd="0" presId="urn:microsoft.com/office/officeart/2005/8/layout/orgChart1"/>
    <dgm:cxn modelId="{3E31328C-AA22-4221-9A5E-254A4214A20C}" type="presParOf" srcId="{53F93980-F3A1-4566-A8F3-21D75D9EFB3D}" destId="{E34926BF-848F-42E3-86F0-5B2061CA76B5}" srcOrd="2" destOrd="0" presId="urn:microsoft.com/office/officeart/2005/8/layout/orgChart1"/>
    <dgm:cxn modelId="{1FADB67F-9D6C-4934-A799-23A35F4124F8}" type="presParOf" srcId="{3EC3141B-724E-4902-A2CE-DD4C99C4058E}" destId="{240EDD88-B961-494A-AD77-4F4400A5CC5A}" srcOrd="2" destOrd="0" presId="urn:microsoft.com/office/officeart/2005/8/layout/orgChart1"/>
    <dgm:cxn modelId="{6E69279F-5937-42D2-80C7-7FEBA963BF85}" type="presParOf" srcId="{3EC3141B-724E-4902-A2CE-DD4C99C4058E}" destId="{A853F89F-F2A3-408D-B3AC-FF04969E40C5}" srcOrd="3" destOrd="0" presId="urn:microsoft.com/office/officeart/2005/8/layout/orgChart1"/>
    <dgm:cxn modelId="{4ED6D385-8A47-436D-B04F-88F5FDB790D3}" type="presParOf" srcId="{A853F89F-F2A3-408D-B3AC-FF04969E40C5}" destId="{DBC4A8E7-CF5D-42E4-A8FC-01A3BD8A73C0}" srcOrd="0" destOrd="0" presId="urn:microsoft.com/office/officeart/2005/8/layout/orgChart1"/>
    <dgm:cxn modelId="{BF877FC0-3711-4BF2-ACFD-D454F1E2DF76}" type="presParOf" srcId="{DBC4A8E7-CF5D-42E4-A8FC-01A3BD8A73C0}" destId="{C2EA0D1C-053A-4D60-8570-C261EE34D4C3}" srcOrd="0" destOrd="0" presId="urn:microsoft.com/office/officeart/2005/8/layout/orgChart1"/>
    <dgm:cxn modelId="{D93D225E-4C3E-4641-8031-4EE9A124F2C7}" type="presParOf" srcId="{DBC4A8E7-CF5D-42E4-A8FC-01A3BD8A73C0}" destId="{D5068383-F39E-481A-801B-36DCB8531890}" srcOrd="1" destOrd="0" presId="urn:microsoft.com/office/officeart/2005/8/layout/orgChart1"/>
    <dgm:cxn modelId="{58A6A876-3E24-488F-A625-989AC2F84B2F}" type="presParOf" srcId="{A853F89F-F2A3-408D-B3AC-FF04969E40C5}" destId="{B16A430F-BD94-4447-AFB5-65702C85AF84}" srcOrd="1" destOrd="0" presId="urn:microsoft.com/office/officeart/2005/8/layout/orgChart1"/>
    <dgm:cxn modelId="{5D5BD3AD-BBEE-472D-9129-62FC1BDEE962}" type="presParOf" srcId="{B16A430F-BD94-4447-AFB5-65702C85AF84}" destId="{BF20B652-F481-4B44-8F91-835F9335BBB8}" srcOrd="0" destOrd="0" presId="urn:microsoft.com/office/officeart/2005/8/layout/orgChart1"/>
    <dgm:cxn modelId="{E149AB00-AF29-40E5-982E-423429D5995D}" type="presParOf" srcId="{B16A430F-BD94-4447-AFB5-65702C85AF84}" destId="{F7D28738-F096-4794-823A-1F1A4A086615}" srcOrd="1" destOrd="0" presId="urn:microsoft.com/office/officeart/2005/8/layout/orgChart1"/>
    <dgm:cxn modelId="{3E61A734-4334-454B-B684-A5923746F99A}" type="presParOf" srcId="{F7D28738-F096-4794-823A-1F1A4A086615}" destId="{35A431D0-BAF0-4BAD-A4FD-8B1440F94A78}" srcOrd="0" destOrd="0" presId="urn:microsoft.com/office/officeart/2005/8/layout/orgChart1"/>
    <dgm:cxn modelId="{2B71C168-4AC4-4C01-B9A2-B416853F4F6D}" type="presParOf" srcId="{35A431D0-BAF0-4BAD-A4FD-8B1440F94A78}" destId="{1D4BED6B-88E6-444E-BC72-FBD624D67765}" srcOrd="0" destOrd="0" presId="urn:microsoft.com/office/officeart/2005/8/layout/orgChart1"/>
    <dgm:cxn modelId="{8CD3486E-68FB-4153-8665-EF504362E439}" type="presParOf" srcId="{35A431D0-BAF0-4BAD-A4FD-8B1440F94A78}" destId="{5C444FF6-C53D-4EC6-92BF-E8B3B9066DA5}" srcOrd="1" destOrd="0" presId="urn:microsoft.com/office/officeart/2005/8/layout/orgChart1"/>
    <dgm:cxn modelId="{1F99C516-0812-48B7-A278-85D484DFF795}" type="presParOf" srcId="{F7D28738-F096-4794-823A-1F1A4A086615}" destId="{562589AB-475B-413F-B91B-5283D2F43F68}" srcOrd="1" destOrd="0" presId="urn:microsoft.com/office/officeart/2005/8/layout/orgChart1"/>
    <dgm:cxn modelId="{C59BFDA4-9F83-4837-B5D3-24D0A759170A}" type="presParOf" srcId="{F7D28738-F096-4794-823A-1F1A4A086615}" destId="{F74EE2FA-6855-43CA-A060-482139496339}" srcOrd="2" destOrd="0" presId="urn:microsoft.com/office/officeart/2005/8/layout/orgChart1"/>
    <dgm:cxn modelId="{56C23847-BEDD-496D-A658-8576FA62F1D0}" type="presParOf" srcId="{A853F89F-F2A3-408D-B3AC-FF04969E40C5}" destId="{578F3131-EE84-4342-AFFC-94AB22055287}" srcOrd="2" destOrd="0" presId="urn:microsoft.com/office/officeart/2005/8/layout/orgChart1"/>
    <dgm:cxn modelId="{DD6FAA1E-538E-4577-8A59-1905A60FBFD3}" type="presParOf" srcId="{03703890-50C0-4E9E-909C-0BF4BC9C2E26}" destId="{F73359D6-E838-45FC-B94E-E4850AF67C6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97B2AEE-9301-486D-A8BB-1ADAFFC37D8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4A32DE2-D863-4255-AC8D-58F8CAB130D3}">
      <dgm:prSet phldrT="[Text]" custT="1"/>
      <dgm:spPr>
        <a:solidFill>
          <a:schemeClr val="accent3">
            <a:lumMod val="75000"/>
          </a:schemeClr>
        </a:solidFill>
      </dgm:spPr>
      <dgm:t>
        <a:bodyPr/>
        <a:lstStyle/>
        <a:p>
          <a:pPr algn="ctr"/>
          <a:r>
            <a:rPr lang="en-US" sz="2000"/>
            <a:t>Provide actionable insights to the management team using available sales and operations data.</a:t>
          </a:r>
          <a:endParaRPr lang="en-IN" sz="2000"/>
        </a:p>
      </dgm:t>
    </dgm:pt>
    <dgm:pt modelId="{3A9C1855-24F7-462C-91A7-50C4831A75EE}" type="parTrans" cxnId="{699BDA04-526A-48E5-9DE4-283431D27B27}">
      <dgm:prSet/>
      <dgm:spPr/>
      <dgm:t>
        <a:bodyPr/>
        <a:lstStyle/>
        <a:p>
          <a:endParaRPr lang="en-IN"/>
        </a:p>
      </dgm:t>
    </dgm:pt>
    <dgm:pt modelId="{FF5A5272-E6E4-4833-8A88-355F78700F3A}" type="sibTrans" cxnId="{699BDA04-526A-48E5-9DE4-283431D27B27}">
      <dgm:prSet/>
      <dgm:spPr/>
      <dgm:t>
        <a:bodyPr/>
        <a:lstStyle/>
        <a:p>
          <a:endParaRPr lang="en-IN"/>
        </a:p>
      </dgm:t>
    </dgm:pt>
    <dgm:pt modelId="{77D7CCB5-30A6-43E7-BF11-F4C8EECDBEE1}">
      <dgm:prSet phldrT="[Text]" custT="1"/>
      <dgm:spPr>
        <a:solidFill>
          <a:schemeClr val="accent4">
            <a:lumMod val="75000"/>
          </a:schemeClr>
        </a:solidFill>
      </dgm:spPr>
      <dgm:t>
        <a:bodyPr anchor="ctr"/>
        <a:lstStyle/>
        <a:p>
          <a:pPr algn="ctr"/>
          <a:br>
            <a:rPr lang="en-US" sz="2000"/>
          </a:br>
          <a:r>
            <a:rPr lang="en-US" sz="2000"/>
            <a:t>Enable data-driven decision-making for market expansion and product development.</a:t>
          </a:r>
          <a:endParaRPr lang="en-IN" sz="2000"/>
        </a:p>
        <a:p>
          <a:pPr algn="ctr"/>
          <a:endParaRPr lang="en-IN" sz="2200"/>
        </a:p>
      </dgm:t>
    </dgm:pt>
    <dgm:pt modelId="{A95A16FA-65E4-408F-A329-F53FAC62BE5F}" type="parTrans" cxnId="{375EB605-5E14-4899-88C7-8E61436846AD}">
      <dgm:prSet/>
      <dgm:spPr/>
      <dgm:t>
        <a:bodyPr/>
        <a:lstStyle/>
        <a:p>
          <a:endParaRPr lang="en-IN"/>
        </a:p>
      </dgm:t>
    </dgm:pt>
    <dgm:pt modelId="{7AECAF13-9A4E-461D-B981-C2D684A58C7E}" type="sibTrans" cxnId="{375EB605-5E14-4899-88C7-8E61436846AD}">
      <dgm:prSet/>
      <dgm:spPr/>
      <dgm:t>
        <a:bodyPr/>
        <a:lstStyle/>
        <a:p>
          <a:endParaRPr lang="en-IN"/>
        </a:p>
      </dgm:t>
    </dgm:pt>
    <dgm:pt modelId="{D8F2707F-338F-4730-8673-3620347070FC}">
      <dgm:prSet custT="1"/>
      <dgm:spPr>
        <a:solidFill>
          <a:schemeClr val="accent3">
            <a:lumMod val="75000"/>
          </a:schemeClr>
        </a:solidFill>
      </dgm:spPr>
      <dgm:t>
        <a:bodyPr anchor="ctr"/>
        <a:lstStyle/>
        <a:p>
          <a:pPr algn="ctr"/>
          <a:endParaRPr lang="en-US" sz="2000"/>
        </a:p>
        <a:p>
          <a:pPr algn="ctr"/>
          <a:r>
            <a:rPr lang="en-US" sz="2000"/>
            <a:t>Identify high-performing and underperforming segments to optimize resource allocation.</a:t>
          </a:r>
          <a:endParaRPr lang="en-IN" sz="2000"/>
        </a:p>
        <a:p>
          <a:pPr algn="l"/>
          <a:endParaRPr lang="en-IN" sz="2200"/>
        </a:p>
      </dgm:t>
    </dgm:pt>
    <dgm:pt modelId="{BFF07EC7-B59C-458B-A459-AC7FFAD71659}" type="parTrans" cxnId="{62E243C5-E89D-49ED-9A66-83AFF613A42D}">
      <dgm:prSet/>
      <dgm:spPr/>
      <dgm:t>
        <a:bodyPr/>
        <a:lstStyle/>
        <a:p>
          <a:endParaRPr lang="en-IN"/>
        </a:p>
      </dgm:t>
    </dgm:pt>
    <dgm:pt modelId="{34EFF6F9-D499-46DD-A8A6-375F616B4A9A}" type="sibTrans" cxnId="{62E243C5-E89D-49ED-9A66-83AFF613A42D}">
      <dgm:prSet/>
      <dgm:spPr/>
      <dgm:t>
        <a:bodyPr/>
        <a:lstStyle/>
        <a:p>
          <a:endParaRPr lang="en-IN"/>
        </a:p>
      </dgm:t>
    </dgm:pt>
    <dgm:pt modelId="{F6D4D65F-64DB-498A-84C0-5F3CE05ECCD6}" type="pres">
      <dgm:prSet presAssocID="{197B2AEE-9301-486D-A8BB-1ADAFFC37D81}" presName="linear" presStyleCnt="0">
        <dgm:presLayoutVars>
          <dgm:animLvl val="lvl"/>
          <dgm:resizeHandles val="exact"/>
        </dgm:presLayoutVars>
      </dgm:prSet>
      <dgm:spPr/>
    </dgm:pt>
    <dgm:pt modelId="{8BE6C408-22A1-473F-9508-DD5E9A6B1E56}" type="pres">
      <dgm:prSet presAssocID="{64A32DE2-D863-4255-AC8D-58F8CAB130D3}" presName="parentText" presStyleLbl="node1" presStyleIdx="0" presStyleCnt="3" custScaleY="72192" custLinFactY="-69965" custLinFactNeighborX="-95" custLinFactNeighborY="-100000">
        <dgm:presLayoutVars>
          <dgm:chMax val="0"/>
          <dgm:bulletEnabled val="1"/>
        </dgm:presLayoutVars>
      </dgm:prSet>
      <dgm:spPr/>
    </dgm:pt>
    <dgm:pt modelId="{2B6A4BBC-1BC0-4914-B6DA-673BBCA34501}" type="pres">
      <dgm:prSet presAssocID="{FF5A5272-E6E4-4833-8A88-355F78700F3A}" presName="spacer" presStyleCnt="0"/>
      <dgm:spPr/>
    </dgm:pt>
    <dgm:pt modelId="{A2E36392-0EE3-41EF-A07A-31F72580FC8D}" type="pres">
      <dgm:prSet presAssocID="{77D7CCB5-30A6-43E7-BF11-F4C8EECDBEE1}" presName="parentText" presStyleLbl="node1" presStyleIdx="1" presStyleCnt="3" custScaleY="67528" custLinFactY="-30701" custLinFactNeighborY="-100000">
        <dgm:presLayoutVars>
          <dgm:chMax val="0"/>
          <dgm:bulletEnabled val="1"/>
        </dgm:presLayoutVars>
      </dgm:prSet>
      <dgm:spPr/>
    </dgm:pt>
    <dgm:pt modelId="{F6CCEED3-202A-47F9-9940-990B1520F827}" type="pres">
      <dgm:prSet presAssocID="{7AECAF13-9A4E-461D-B981-C2D684A58C7E}" presName="spacer" presStyleCnt="0"/>
      <dgm:spPr/>
    </dgm:pt>
    <dgm:pt modelId="{FA31B998-C743-435B-8D2C-A827F9FBD7A3}" type="pres">
      <dgm:prSet presAssocID="{D8F2707F-338F-4730-8673-3620347070FC}" presName="parentText" presStyleLbl="node1" presStyleIdx="2" presStyleCnt="3" custScaleY="70276" custLinFactY="-10877" custLinFactNeighborX="95" custLinFactNeighborY="-100000">
        <dgm:presLayoutVars>
          <dgm:chMax val="0"/>
          <dgm:bulletEnabled val="1"/>
        </dgm:presLayoutVars>
      </dgm:prSet>
      <dgm:spPr/>
    </dgm:pt>
  </dgm:ptLst>
  <dgm:cxnLst>
    <dgm:cxn modelId="{699BDA04-526A-48E5-9DE4-283431D27B27}" srcId="{197B2AEE-9301-486D-A8BB-1ADAFFC37D81}" destId="{64A32DE2-D863-4255-AC8D-58F8CAB130D3}" srcOrd="0" destOrd="0" parTransId="{3A9C1855-24F7-462C-91A7-50C4831A75EE}" sibTransId="{FF5A5272-E6E4-4833-8A88-355F78700F3A}"/>
    <dgm:cxn modelId="{375EB605-5E14-4899-88C7-8E61436846AD}" srcId="{197B2AEE-9301-486D-A8BB-1ADAFFC37D81}" destId="{77D7CCB5-30A6-43E7-BF11-F4C8EECDBEE1}" srcOrd="1" destOrd="0" parTransId="{A95A16FA-65E4-408F-A329-F53FAC62BE5F}" sibTransId="{7AECAF13-9A4E-461D-B981-C2D684A58C7E}"/>
    <dgm:cxn modelId="{B0945E5D-3C81-4A97-BFA0-E3F077290212}" type="presOf" srcId="{64A32DE2-D863-4255-AC8D-58F8CAB130D3}" destId="{8BE6C408-22A1-473F-9508-DD5E9A6B1E56}" srcOrd="0" destOrd="0" presId="urn:microsoft.com/office/officeart/2005/8/layout/vList2"/>
    <dgm:cxn modelId="{6C4B9FB1-D024-43FA-8774-650282DD2859}" type="presOf" srcId="{197B2AEE-9301-486D-A8BB-1ADAFFC37D81}" destId="{F6D4D65F-64DB-498A-84C0-5F3CE05ECCD6}" srcOrd="0" destOrd="0" presId="urn:microsoft.com/office/officeart/2005/8/layout/vList2"/>
    <dgm:cxn modelId="{62E243C5-E89D-49ED-9A66-83AFF613A42D}" srcId="{197B2AEE-9301-486D-A8BB-1ADAFFC37D81}" destId="{D8F2707F-338F-4730-8673-3620347070FC}" srcOrd="2" destOrd="0" parTransId="{BFF07EC7-B59C-458B-A459-AC7FFAD71659}" sibTransId="{34EFF6F9-D499-46DD-A8A6-375F616B4A9A}"/>
    <dgm:cxn modelId="{1B1223DC-7D98-4A9D-B714-B6093319367E}" type="presOf" srcId="{D8F2707F-338F-4730-8673-3620347070FC}" destId="{FA31B998-C743-435B-8D2C-A827F9FBD7A3}" srcOrd="0" destOrd="0" presId="urn:microsoft.com/office/officeart/2005/8/layout/vList2"/>
    <dgm:cxn modelId="{434794EA-12C0-40A2-8A6C-0A38D4B2EF6F}" type="presOf" srcId="{77D7CCB5-30A6-43E7-BF11-F4C8EECDBEE1}" destId="{A2E36392-0EE3-41EF-A07A-31F72580FC8D}" srcOrd="0" destOrd="0" presId="urn:microsoft.com/office/officeart/2005/8/layout/vList2"/>
    <dgm:cxn modelId="{9C90166D-16C7-4F4A-9CF4-D2DDC07FF38F}" type="presParOf" srcId="{F6D4D65F-64DB-498A-84C0-5F3CE05ECCD6}" destId="{8BE6C408-22A1-473F-9508-DD5E9A6B1E56}" srcOrd="0" destOrd="0" presId="urn:microsoft.com/office/officeart/2005/8/layout/vList2"/>
    <dgm:cxn modelId="{6491270B-F881-4183-8EC5-6352F93D8E10}" type="presParOf" srcId="{F6D4D65F-64DB-498A-84C0-5F3CE05ECCD6}" destId="{2B6A4BBC-1BC0-4914-B6DA-673BBCA34501}" srcOrd="1" destOrd="0" presId="urn:microsoft.com/office/officeart/2005/8/layout/vList2"/>
    <dgm:cxn modelId="{48864154-A0EB-4170-8A41-9ED75EBC5BAA}" type="presParOf" srcId="{F6D4D65F-64DB-498A-84C0-5F3CE05ECCD6}" destId="{A2E36392-0EE3-41EF-A07A-31F72580FC8D}" srcOrd="2" destOrd="0" presId="urn:microsoft.com/office/officeart/2005/8/layout/vList2"/>
    <dgm:cxn modelId="{3065F00C-1241-4195-ABE2-6C8D58FB285F}" type="presParOf" srcId="{F6D4D65F-64DB-498A-84C0-5F3CE05ECCD6}" destId="{F6CCEED3-202A-47F9-9940-990B1520F827}" srcOrd="3" destOrd="0" presId="urn:microsoft.com/office/officeart/2005/8/layout/vList2"/>
    <dgm:cxn modelId="{E4E378F4-E784-4A35-B175-636405B51F89}" type="presParOf" srcId="{F6D4D65F-64DB-498A-84C0-5F3CE05ECCD6}" destId="{FA31B998-C743-435B-8D2C-A827F9FBD7A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FDB8E62-AADB-4418-AC3C-25EE88A2EED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1283A68-8089-4DED-9433-49CB24BDCC20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/>
            <a:t>The analysis is based on multiple fact and dimension tables from Atliq Hardware's database.</a:t>
          </a:r>
          <a:endParaRPr lang="en-IN"/>
        </a:p>
      </dgm:t>
    </dgm:pt>
    <dgm:pt modelId="{1BD38700-950E-4788-A1B2-51B3DAB9E9F2}" type="parTrans" cxnId="{39DDFC0F-3324-463C-A2E6-6B83CFC5A6F8}">
      <dgm:prSet/>
      <dgm:spPr/>
      <dgm:t>
        <a:bodyPr/>
        <a:lstStyle/>
        <a:p>
          <a:endParaRPr lang="en-IN"/>
        </a:p>
      </dgm:t>
    </dgm:pt>
    <dgm:pt modelId="{2AC604A3-53BE-4293-B09A-ED7BD8DA2465}" type="sibTrans" cxnId="{39DDFC0F-3324-463C-A2E6-6B83CFC5A6F8}">
      <dgm:prSet/>
      <dgm:spPr/>
      <dgm:t>
        <a:bodyPr/>
        <a:lstStyle/>
        <a:p>
          <a:endParaRPr lang="en-IN"/>
        </a:p>
      </dgm:t>
    </dgm:pt>
    <dgm:pt modelId="{AE584BEA-7EE3-440B-9FD5-D6D263F7CAC2}" type="pres">
      <dgm:prSet presAssocID="{EFDB8E62-AADB-4418-AC3C-25EE88A2EEDF}" presName="linear" presStyleCnt="0">
        <dgm:presLayoutVars>
          <dgm:animLvl val="lvl"/>
          <dgm:resizeHandles val="exact"/>
        </dgm:presLayoutVars>
      </dgm:prSet>
      <dgm:spPr/>
    </dgm:pt>
    <dgm:pt modelId="{506546C2-FA87-4F03-B206-105164A53195}" type="pres">
      <dgm:prSet presAssocID="{A1283A68-8089-4DED-9433-49CB24BDCC2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9DDFC0F-3324-463C-A2E6-6B83CFC5A6F8}" srcId="{EFDB8E62-AADB-4418-AC3C-25EE88A2EEDF}" destId="{A1283A68-8089-4DED-9433-49CB24BDCC20}" srcOrd="0" destOrd="0" parTransId="{1BD38700-950E-4788-A1B2-51B3DAB9E9F2}" sibTransId="{2AC604A3-53BE-4293-B09A-ED7BD8DA2465}"/>
    <dgm:cxn modelId="{B255A638-3F76-4682-A95B-75042ED0AFE3}" type="presOf" srcId="{EFDB8E62-AADB-4418-AC3C-25EE88A2EEDF}" destId="{AE584BEA-7EE3-440B-9FD5-D6D263F7CAC2}" srcOrd="0" destOrd="0" presId="urn:microsoft.com/office/officeart/2005/8/layout/vList2"/>
    <dgm:cxn modelId="{63C945BB-3672-47CC-9F60-E313648F5204}" type="presOf" srcId="{A1283A68-8089-4DED-9433-49CB24BDCC20}" destId="{506546C2-FA87-4F03-B206-105164A53195}" srcOrd="0" destOrd="0" presId="urn:microsoft.com/office/officeart/2005/8/layout/vList2"/>
    <dgm:cxn modelId="{8A84ED3B-49E2-4FA8-A880-A4A0D3A0E4B8}" type="presParOf" srcId="{AE584BEA-7EE3-440B-9FD5-D6D263F7CAC2}" destId="{506546C2-FA87-4F03-B206-105164A5319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DC791A4-F1C3-4010-84FC-B426B8FEBDC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74590CC-5CF3-446E-BCB2-599416D8E5F1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pPr algn="ctr"/>
          <a:r>
            <a:rPr lang="en-IN"/>
            <a:t>Fact Tables:</a:t>
          </a:r>
        </a:p>
      </dgm:t>
    </dgm:pt>
    <dgm:pt modelId="{340F68CE-0E80-45CE-9F21-FE27F691FC6C}" type="parTrans" cxnId="{34AA9C43-FE81-4FA4-A1A9-2B8B95E54561}">
      <dgm:prSet/>
      <dgm:spPr/>
      <dgm:t>
        <a:bodyPr/>
        <a:lstStyle/>
        <a:p>
          <a:pPr algn="ctr"/>
          <a:endParaRPr lang="en-IN"/>
        </a:p>
      </dgm:t>
    </dgm:pt>
    <dgm:pt modelId="{5E7EAE75-5FA2-415E-B073-C820998BBC58}" type="sibTrans" cxnId="{34AA9C43-FE81-4FA4-A1A9-2B8B95E54561}">
      <dgm:prSet/>
      <dgm:spPr/>
      <dgm:t>
        <a:bodyPr/>
        <a:lstStyle/>
        <a:p>
          <a:pPr algn="ctr"/>
          <a:endParaRPr lang="en-IN"/>
        </a:p>
      </dgm:t>
    </dgm:pt>
    <dgm:pt modelId="{39ABB73D-EA70-4825-8405-44F6F51B951D}" type="pres">
      <dgm:prSet presAssocID="{DDC791A4-F1C3-4010-84FC-B426B8FEBDCB}" presName="linear" presStyleCnt="0">
        <dgm:presLayoutVars>
          <dgm:animLvl val="lvl"/>
          <dgm:resizeHandles val="exact"/>
        </dgm:presLayoutVars>
      </dgm:prSet>
      <dgm:spPr/>
    </dgm:pt>
    <dgm:pt modelId="{C336BF95-F1F0-40A4-AAAB-07BBA0F2FC00}" type="pres">
      <dgm:prSet presAssocID="{F74590CC-5CF3-446E-BCB2-599416D8E5F1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A79012F-79D5-4BCD-8E40-4679C39B4E31}" type="presOf" srcId="{F74590CC-5CF3-446E-BCB2-599416D8E5F1}" destId="{C336BF95-F1F0-40A4-AAAB-07BBA0F2FC00}" srcOrd="0" destOrd="0" presId="urn:microsoft.com/office/officeart/2005/8/layout/vList2"/>
    <dgm:cxn modelId="{34AA9C43-FE81-4FA4-A1A9-2B8B95E54561}" srcId="{DDC791A4-F1C3-4010-84FC-B426B8FEBDCB}" destId="{F74590CC-5CF3-446E-BCB2-599416D8E5F1}" srcOrd="0" destOrd="0" parTransId="{340F68CE-0E80-45CE-9F21-FE27F691FC6C}" sibTransId="{5E7EAE75-5FA2-415E-B073-C820998BBC58}"/>
    <dgm:cxn modelId="{456514E7-D147-4645-BCB1-0F5863FBA3CC}" type="presOf" srcId="{DDC791A4-F1C3-4010-84FC-B426B8FEBDCB}" destId="{39ABB73D-EA70-4825-8405-44F6F51B951D}" srcOrd="0" destOrd="0" presId="urn:microsoft.com/office/officeart/2005/8/layout/vList2"/>
    <dgm:cxn modelId="{72800805-1EB9-468A-AE05-2FF164950714}" type="presParOf" srcId="{39ABB73D-EA70-4825-8405-44F6F51B951D}" destId="{C336BF95-F1F0-40A4-AAAB-07BBA0F2FC0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12327B4-8179-4ACD-8034-3628A08F44D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C30EF81-C71D-4ABF-B77D-D998D575174A}">
      <dgm:prSet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500"/>
            <a:t>Fiscal Year: September 1 to August 31</a:t>
          </a:r>
          <a:endParaRPr lang="en-IN" sz="1500"/>
        </a:p>
      </dgm:t>
    </dgm:pt>
    <dgm:pt modelId="{222A558B-FD72-46D4-B1CA-815B0C204D24}" type="parTrans" cxnId="{A49A7FCE-A43E-415C-B77A-2BD418FD0AB2}">
      <dgm:prSet/>
      <dgm:spPr/>
      <dgm:t>
        <a:bodyPr/>
        <a:lstStyle/>
        <a:p>
          <a:endParaRPr lang="en-IN"/>
        </a:p>
      </dgm:t>
    </dgm:pt>
    <dgm:pt modelId="{C7C8F4F3-1B71-4624-9367-FB973994786A}" type="sibTrans" cxnId="{A49A7FCE-A43E-415C-B77A-2BD418FD0AB2}">
      <dgm:prSet/>
      <dgm:spPr/>
      <dgm:t>
        <a:bodyPr/>
        <a:lstStyle/>
        <a:p>
          <a:endParaRPr lang="en-IN"/>
        </a:p>
      </dgm:t>
    </dgm:pt>
    <dgm:pt modelId="{7EE7DF6C-BAF3-4FFA-A2C0-A53F50B4C0A9}">
      <dgm:prSet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500"/>
            <a:t>Data Availability: FY 2020 &amp; FY 2021</a:t>
          </a:r>
          <a:endParaRPr lang="en-IN" sz="1500"/>
        </a:p>
      </dgm:t>
    </dgm:pt>
    <dgm:pt modelId="{F78F129B-77F1-4377-BCD2-E0E079774D5A}" type="parTrans" cxnId="{F676F348-1EFB-4425-9D5C-12A3A7539B9A}">
      <dgm:prSet/>
      <dgm:spPr/>
      <dgm:t>
        <a:bodyPr/>
        <a:lstStyle/>
        <a:p>
          <a:endParaRPr lang="en-IN"/>
        </a:p>
      </dgm:t>
    </dgm:pt>
    <dgm:pt modelId="{847F8D9B-F1A2-4C09-B59F-76C4F3DDE81C}" type="sibTrans" cxnId="{F676F348-1EFB-4425-9D5C-12A3A7539B9A}">
      <dgm:prSet/>
      <dgm:spPr/>
      <dgm:t>
        <a:bodyPr/>
        <a:lstStyle/>
        <a:p>
          <a:endParaRPr lang="en-IN"/>
        </a:p>
      </dgm:t>
    </dgm:pt>
    <dgm:pt modelId="{52DA340B-6E89-46E8-A0A3-9038CE198998}">
      <dgm:prSet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500"/>
            <a:t>Coverage: 27 countries across NA, EU, APAC regions</a:t>
          </a:r>
          <a:endParaRPr lang="en-IN" sz="1500"/>
        </a:p>
      </dgm:t>
    </dgm:pt>
    <dgm:pt modelId="{90EE1B9C-8556-477C-9CE8-8FC99FC34AAB}" type="parTrans" cxnId="{E3A45C98-61A9-4FB3-ADA1-17B9355803F3}">
      <dgm:prSet/>
      <dgm:spPr/>
      <dgm:t>
        <a:bodyPr/>
        <a:lstStyle/>
        <a:p>
          <a:endParaRPr lang="en-IN"/>
        </a:p>
      </dgm:t>
    </dgm:pt>
    <dgm:pt modelId="{AE2A130D-3C30-4E5B-A493-FF28D579C139}" type="sibTrans" cxnId="{E3A45C98-61A9-4FB3-ADA1-17B9355803F3}">
      <dgm:prSet/>
      <dgm:spPr/>
      <dgm:t>
        <a:bodyPr/>
        <a:lstStyle/>
        <a:p>
          <a:endParaRPr lang="en-IN"/>
        </a:p>
      </dgm:t>
    </dgm:pt>
    <dgm:pt modelId="{ABE0C833-4646-43E8-954B-39349A6493E4}" type="pres">
      <dgm:prSet presAssocID="{C12327B4-8179-4ACD-8034-3628A08F44D9}" presName="linear" presStyleCnt="0">
        <dgm:presLayoutVars>
          <dgm:animLvl val="lvl"/>
          <dgm:resizeHandles val="exact"/>
        </dgm:presLayoutVars>
      </dgm:prSet>
      <dgm:spPr/>
    </dgm:pt>
    <dgm:pt modelId="{8F8E2923-03E5-46A4-B946-044164224FD0}" type="pres">
      <dgm:prSet presAssocID="{8C30EF81-C71D-4ABF-B77D-D998D575174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6C20D03-517C-4E36-9B97-3FA917ECAD2F}" type="pres">
      <dgm:prSet presAssocID="{C7C8F4F3-1B71-4624-9367-FB973994786A}" presName="spacer" presStyleCnt="0"/>
      <dgm:spPr/>
    </dgm:pt>
    <dgm:pt modelId="{4D243C04-8FC7-41E9-9874-47572AD774A0}" type="pres">
      <dgm:prSet presAssocID="{7EE7DF6C-BAF3-4FFA-A2C0-A53F50B4C0A9}" presName="parentText" presStyleLbl="node1" presStyleIdx="1" presStyleCnt="3" custLinFactNeighborX="-23078" custLinFactNeighborY="4">
        <dgm:presLayoutVars>
          <dgm:chMax val="0"/>
          <dgm:bulletEnabled val="1"/>
        </dgm:presLayoutVars>
      </dgm:prSet>
      <dgm:spPr/>
    </dgm:pt>
    <dgm:pt modelId="{57C6AF98-2E03-46E0-9C6E-705987E317B1}" type="pres">
      <dgm:prSet presAssocID="{847F8D9B-F1A2-4C09-B59F-76C4F3DDE81C}" presName="spacer" presStyleCnt="0"/>
      <dgm:spPr/>
    </dgm:pt>
    <dgm:pt modelId="{25808C79-90F2-4F05-ACE0-BD81FFCDCCCE}" type="pres">
      <dgm:prSet presAssocID="{52DA340B-6E89-46E8-A0A3-9038CE19899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0AC7E1D-4583-4A1E-9481-19E973CD98F9}" type="presOf" srcId="{8C30EF81-C71D-4ABF-B77D-D998D575174A}" destId="{8F8E2923-03E5-46A4-B946-044164224FD0}" srcOrd="0" destOrd="0" presId="urn:microsoft.com/office/officeart/2005/8/layout/vList2"/>
    <dgm:cxn modelId="{F676F348-1EFB-4425-9D5C-12A3A7539B9A}" srcId="{C12327B4-8179-4ACD-8034-3628A08F44D9}" destId="{7EE7DF6C-BAF3-4FFA-A2C0-A53F50B4C0A9}" srcOrd="1" destOrd="0" parTransId="{F78F129B-77F1-4377-BCD2-E0E079774D5A}" sibTransId="{847F8D9B-F1A2-4C09-B59F-76C4F3DDE81C}"/>
    <dgm:cxn modelId="{E3A45C98-61A9-4FB3-ADA1-17B9355803F3}" srcId="{C12327B4-8179-4ACD-8034-3628A08F44D9}" destId="{52DA340B-6E89-46E8-A0A3-9038CE198998}" srcOrd="2" destOrd="0" parTransId="{90EE1B9C-8556-477C-9CE8-8FC99FC34AAB}" sibTransId="{AE2A130D-3C30-4E5B-A493-FF28D579C139}"/>
    <dgm:cxn modelId="{CDCD44C9-8180-4340-AAB2-2437A7804571}" type="presOf" srcId="{7EE7DF6C-BAF3-4FFA-A2C0-A53F50B4C0A9}" destId="{4D243C04-8FC7-41E9-9874-47572AD774A0}" srcOrd="0" destOrd="0" presId="urn:microsoft.com/office/officeart/2005/8/layout/vList2"/>
    <dgm:cxn modelId="{133FE7C9-F3BE-4550-A735-AAC6B6F1FCD1}" type="presOf" srcId="{52DA340B-6E89-46E8-A0A3-9038CE198998}" destId="{25808C79-90F2-4F05-ACE0-BD81FFCDCCCE}" srcOrd="0" destOrd="0" presId="urn:microsoft.com/office/officeart/2005/8/layout/vList2"/>
    <dgm:cxn modelId="{A49A7FCE-A43E-415C-B77A-2BD418FD0AB2}" srcId="{C12327B4-8179-4ACD-8034-3628A08F44D9}" destId="{8C30EF81-C71D-4ABF-B77D-D998D575174A}" srcOrd="0" destOrd="0" parTransId="{222A558B-FD72-46D4-B1CA-815B0C204D24}" sibTransId="{C7C8F4F3-1B71-4624-9367-FB973994786A}"/>
    <dgm:cxn modelId="{A12E1BF2-F0B2-40BD-AEE5-6F577C698350}" type="presOf" srcId="{C12327B4-8179-4ACD-8034-3628A08F44D9}" destId="{ABE0C833-4646-43E8-954B-39349A6493E4}" srcOrd="0" destOrd="0" presId="urn:microsoft.com/office/officeart/2005/8/layout/vList2"/>
    <dgm:cxn modelId="{8E74B2C0-8681-4D1E-B83F-19C533B6185C}" type="presParOf" srcId="{ABE0C833-4646-43E8-954B-39349A6493E4}" destId="{8F8E2923-03E5-46A4-B946-044164224FD0}" srcOrd="0" destOrd="0" presId="urn:microsoft.com/office/officeart/2005/8/layout/vList2"/>
    <dgm:cxn modelId="{799728CC-15D9-409A-9B47-F0C0E1974A10}" type="presParOf" srcId="{ABE0C833-4646-43E8-954B-39349A6493E4}" destId="{66C20D03-517C-4E36-9B97-3FA917ECAD2F}" srcOrd="1" destOrd="0" presId="urn:microsoft.com/office/officeart/2005/8/layout/vList2"/>
    <dgm:cxn modelId="{53F64D2D-A703-4FEB-87F7-3B39DD6AE254}" type="presParOf" srcId="{ABE0C833-4646-43E8-954B-39349A6493E4}" destId="{4D243C04-8FC7-41E9-9874-47572AD774A0}" srcOrd="2" destOrd="0" presId="urn:microsoft.com/office/officeart/2005/8/layout/vList2"/>
    <dgm:cxn modelId="{70A94065-9EEE-4AA6-B53E-8CC4D22BE5FF}" type="presParOf" srcId="{ABE0C833-4646-43E8-954B-39349A6493E4}" destId="{57C6AF98-2E03-46E0-9C6E-705987E317B1}" srcOrd="3" destOrd="0" presId="urn:microsoft.com/office/officeart/2005/8/layout/vList2"/>
    <dgm:cxn modelId="{57869F3B-FCB4-4FEC-930F-AB805896D936}" type="presParOf" srcId="{ABE0C833-4646-43E8-954B-39349A6493E4}" destId="{25808C79-90F2-4F05-ACE0-BD81FFCDCCC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FDB8E62-AADB-4418-AC3C-25EE88A2EED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1283A68-8089-4DED-9433-49CB24BDCC20}">
      <dgm:prSet custT="1"/>
      <dgm:spPr>
        <a:solidFill>
          <a:schemeClr val="accent3">
            <a:lumMod val="75000"/>
          </a:schemeClr>
        </a:solidFill>
      </dgm:spPr>
      <dgm:t>
        <a:bodyPr/>
        <a:lstStyle/>
        <a:p>
          <a:pPr algn="ctr"/>
          <a:r>
            <a:rPr lang="en-US" sz="1600"/>
            <a:t>Provide</a:t>
          </a:r>
          <a:r>
            <a:rPr lang="en-US" sz="1800"/>
            <a:t> the list of markets in which customer "Atliq Exclusive" operates its business in the APAC</a:t>
          </a:r>
          <a:endParaRPr lang="en-IN" sz="1800"/>
        </a:p>
      </dgm:t>
    </dgm:pt>
    <dgm:pt modelId="{1BD38700-950E-4788-A1B2-51B3DAB9E9F2}" type="parTrans" cxnId="{39DDFC0F-3324-463C-A2E6-6B83CFC5A6F8}">
      <dgm:prSet/>
      <dgm:spPr/>
      <dgm:t>
        <a:bodyPr/>
        <a:lstStyle/>
        <a:p>
          <a:endParaRPr lang="en-IN"/>
        </a:p>
      </dgm:t>
    </dgm:pt>
    <dgm:pt modelId="{2AC604A3-53BE-4293-B09A-ED7BD8DA2465}" type="sibTrans" cxnId="{39DDFC0F-3324-463C-A2E6-6B83CFC5A6F8}">
      <dgm:prSet/>
      <dgm:spPr/>
      <dgm:t>
        <a:bodyPr/>
        <a:lstStyle/>
        <a:p>
          <a:endParaRPr lang="en-IN"/>
        </a:p>
      </dgm:t>
    </dgm:pt>
    <dgm:pt modelId="{AE584BEA-7EE3-440B-9FD5-D6D263F7CAC2}" type="pres">
      <dgm:prSet presAssocID="{EFDB8E62-AADB-4418-AC3C-25EE88A2EEDF}" presName="linear" presStyleCnt="0">
        <dgm:presLayoutVars>
          <dgm:animLvl val="lvl"/>
          <dgm:resizeHandles val="exact"/>
        </dgm:presLayoutVars>
      </dgm:prSet>
      <dgm:spPr/>
    </dgm:pt>
    <dgm:pt modelId="{506546C2-FA87-4F03-B206-105164A53195}" type="pres">
      <dgm:prSet presAssocID="{A1283A68-8089-4DED-9433-49CB24BDCC2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9DDFC0F-3324-463C-A2E6-6B83CFC5A6F8}" srcId="{EFDB8E62-AADB-4418-AC3C-25EE88A2EEDF}" destId="{A1283A68-8089-4DED-9433-49CB24BDCC20}" srcOrd="0" destOrd="0" parTransId="{1BD38700-950E-4788-A1B2-51B3DAB9E9F2}" sibTransId="{2AC604A3-53BE-4293-B09A-ED7BD8DA2465}"/>
    <dgm:cxn modelId="{B255A638-3F76-4682-A95B-75042ED0AFE3}" type="presOf" srcId="{EFDB8E62-AADB-4418-AC3C-25EE88A2EEDF}" destId="{AE584BEA-7EE3-440B-9FD5-D6D263F7CAC2}" srcOrd="0" destOrd="0" presId="urn:microsoft.com/office/officeart/2005/8/layout/vList2"/>
    <dgm:cxn modelId="{63C945BB-3672-47CC-9F60-E313648F5204}" type="presOf" srcId="{A1283A68-8089-4DED-9433-49CB24BDCC20}" destId="{506546C2-FA87-4F03-B206-105164A53195}" srcOrd="0" destOrd="0" presId="urn:microsoft.com/office/officeart/2005/8/layout/vList2"/>
    <dgm:cxn modelId="{8A84ED3B-49E2-4FA8-A880-A4A0D3A0E4B8}" type="presParOf" srcId="{AE584BEA-7EE3-440B-9FD5-D6D263F7CAC2}" destId="{506546C2-FA87-4F03-B206-105164A5319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246F29-944C-411B-B95B-234466B69C4D}">
      <dsp:nvSpPr>
        <dsp:cNvPr id="0" name=""/>
        <dsp:cNvSpPr/>
      </dsp:nvSpPr>
      <dsp:spPr>
        <a:xfrm>
          <a:off x="167143" y="2124"/>
          <a:ext cx="4215590" cy="4347088"/>
        </a:xfrm>
        <a:prstGeom prst="roundRect">
          <a:avLst/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000" b="1" kern="1200"/>
            <a:t>Our Company</a:t>
          </a:r>
        </a:p>
      </dsp:txBody>
      <dsp:txXfrm>
        <a:off x="372931" y="207912"/>
        <a:ext cx="3804014" cy="393551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36BF95-F1F0-40A4-AAAB-07BBA0F2FC00}">
      <dsp:nvSpPr>
        <dsp:cNvPr id="0" name=""/>
        <dsp:cNvSpPr/>
      </dsp:nvSpPr>
      <dsp:spPr>
        <a:xfrm>
          <a:off x="0" y="0"/>
          <a:ext cx="4809391" cy="386100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Query:</a:t>
          </a:r>
        </a:p>
      </dsp:txBody>
      <dsp:txXfrm>
        <a:off x="18848" y="18848"/>
        <a:ext cx="4771695" cy="34840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36BF95-F1F0-40A4-AAAB-07BBA0F2FC00}">
      <dsp:nvSpPr>
        <dsp:cNvPr id="0" name=""/>
        <dsp:cNvSpPr/>
      </dsp:nvSpPr>
      <dsp:spPr>
        <a:xfrm>
          <a:off x="0" y="0"/>
          <a:ext cx="4809391" cy="386100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Query:</a:t>
          </a:r>
        </a:p>
      </dsp:txBody>
      <dsp:txXfrm>
        <a:off x="18848" y="18848"/>
        <a:ext cx="4771695" cy="34840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F92923-5315-4F23-8449-A2ED4F55281C}">
      <dsp:nvSpPr>
        <dsp:cNvPr id="0" name=""/>
        <dsp:cNvSpPr/>
      </dsp:nvSpPr>
      <dsp:spPr>
        <a:xfrm>
          <a:off x="0" y="123"/>
          <a:ext cx="11535513" cy="570580"/>
        </a:xfrm>
        <a:prstGeom prst="roundRect">
          <a:avLst/>
        </a:prstGeom>
        <a:solidFill>
          <a:srgbClr val="0D82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What is the percentage of unique product increase in 2021 vs. 2020? The final output contains these fields: unique_products_2020, unique_products_2021, percentage_chg</a:t>
          </a:r>
          <a:endParaRPr lang="en-IN" sz="1600" kern="1200"/>
        </a:p>
      </dsp:txBody>
      <dsp:txXfrm>
        <a:off x="27853" y="27976"/>
        <a:ext cx="11479807" cy="51487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36BF95-F1F0-40A4-AAAB-07BBA0F2FC00}">
      <dsp:nvSpPr>
        <dsp:cNvPr id="0" name=""/>
        <dsp:cNvSpPr/>
      </dsp:nvSpPr>
      <dsp:spPr>
        <a:xfrm>
          <a:off x="0" y="0"/>
          <a:ext cx="4809391" cy="386100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Query:</a:t>
          </a:r>
        </a:p>
      </dsp:txBody>
      <dsp:txXfrm>
        <a:off x="18848" y="18848"/>
        <a:ext cx="4771695" cy="34840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F92923-5315-4F23-8449-A2ED4F55281C}">
      <dsp:nvSpPr>
        <dsp:cNvPr id="0" name=""/>
        <dsp:cNvSpPr/>
      </dsp:nvSpPr>
      <dsp:spPr>
        <a:xfrm>
          <a:off x="0" y="85048"/>
          <a:ext cx="11535513" cy="400729"/>
        </a:xfrm>
        <a:prstGeom prst="roundRect">
          <a:avLst/>
        </a:prstGeom>
        <a:solidFill>
          <a:srgbClr val="0D82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/>
            <a:t>Provide a report with the unique product counts for each segment, sorted in descending order by product count.</a:t>
          </a:r>
          <a:br>
            <a:rPr lang="en-US" sz="1600" b="0" kern="1200"/>
          </a:br>
          <a:endParaRPr lang="en-IN" sz="1600" b="0" kern="1200"/>
        </a:p>
      </dsp:txBody>
      <dsp:txXfrm>
        <a:off x="19562" y="104610"/>
        <a:ext cx="11496389" cy="36160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36BF95-F1F0-40A4-AAAB-07BBA0F2FC00}">
      <dsp:nvSpPr>
        <dsp:cNvPr id="0" name=""/>
        <dsp:cNvSpPr/>
      </dsp:nvSpPr>
      <dsp:spPr>
        <a:xfrm>
          <a:off x="0" y="0"/>
          <a:ext cx="4809391" cy="386100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Query:</a:t>
          </a:r>
        </a:p>
      </dsp:txBody>
      <dsp:txXfrm>
        <a:off x="18848" y="18848"/>
        <a:ext cx="4771695" cy="34840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F92923-5315-4F23-8449-A2ED4F55281C}">
      <dsp:nvSpPr>
        <dsp:cNvPr id="0" name=""/>
        <dsp:cNvSpPr/>
      </dsp:nvSpPr>
      <dsp:spPr>
        <a:xfrm>
          <a:off x="0" y="346"/>
          <a:ext cx="11535513" cy="708240"/>
        </a:xfrm>
        <a:prstGeom prst="roundRect">
          <a:avLst/>
        </a:prstGeom>
        <a:solidFill>
          <a:srgbClr val="0D82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Which segment had the most increase in unique products in 2021 vs 2020? The final output contains these fields:segment, product_count_2020, product_count_2021, difference</a:t>
          </a:r>
          <a:r>
            <a:rPr lang="en-US" sz="1600" b="0" kern="1200"/>
            <a:t>.</a:t>
          </a:r>
          <a:br>
            <a:rPr lang="en-US" sz="1600" b="0" kern="1200"/>
          </a:br>
          <a:endParaRPr lang="en-IN" sz="1600" b="0" kern="1200"/>
        </a:p>
      </dsp:txBody>
      <dsp:txXfrm>
        <a:off x="34573" y="34919"/>
        <a:ext cx="11466367" cy="63909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36BF95-F1F0-40A4-AAAB-07BBA0F2FC00}">
      <dsp:nvSpPr>
        <dsp:cNvPr id="0" name=""/>
        <dsp:cNvSpPr/>
      </dsp:nvSpPr>
      <dsp:spPr>
        <a:xfrm>
          <a:off x="0" y="0"/>
          <a:ext cx="4809391" cy="386100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Query:</a:t>
          </a:r>
        </a:p>
      </dsp:txBody>
      <dsp:txXfrm>
        <a:off x="18848" y="18848"/>
        <a:ext cx="4771695" cy="34840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96AB03-A934-4B9C-B9C3-F1FBBF358A45}">
      <dsp:nvSpPr>
        <dsp:cNvPr id="0" name=""/>
        <dsp:cNvSpPr/>
      </dsp:nvSpPr>
      <dsp:spPr>
        <a:xfrm>
          <a:off x="0" y="329"/>
          <a:ext cx="10353368" cy="673051"/>
        </a:xfrm>
        <a:prstGeom prst="roundRect">
          <a:avLst/>
        </a:prstGeom>
        <a:solidFill>
          <a:srgbClr val="0D82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Get the products that </a:t>
          </a:r>
          <a:r>
            <a:rPr lang="en-US" sz="1600" kern="1200"/>
            <a:t>have</a:t>
          </a:r>
          <a:r>
            <a:rPr lang="en-US" sz="1500" kern="1200"/>
            <a:t> the highest and lowest manufacturing costs.The final output should contain: product_code, product, manufacturing_cost.</a:t>
          </a:r>
          <a:endParaRPr lang="en-IN" sz="1500" kern="1200"/>
        </a:p>
      </dsp:txBody>
      <dsp:txXfrm>
        <a:off x="32856" y="33185"/>
        <a:ext cx="10287656" cy="607339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36BF95-F1F0-40A4-AAAB-07BBA0F2FC00}">
      <dsp:nvSpPr>
        <dsp:cNvPr id="0" name=""/>
        <dsp:cNvSpPr/>
      </dsp:nvSpPr>
      <dsp:spPr>
        <a:xfrm>
          <a:off x="0" y="0"/>
          <a:ext cx="4809391" cy="386100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Query:</a:t>
          </a:r>
        </a:p>
      </dsp:txBody>
      <dsp:txXfrm>
        <a:off x="18848" y="18848"/>
        <a:ext cx="4771695" cy="3484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137013-756A-4E33-9B41-16D249EBA3F8}">
      <dsp:nvSpPr>
        <dsp:cNvPr id="0" name=""/>
        <dsp:cNvSpPr/>
      </dsp:nvSpPr>
      <dsp:spPr>
        <a:xfrm>
          <a:off x="0" y="163268"/>
          <a:ext cx="5181600" cy="1216800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Atliq Hardware is one of the leading computer hardware producers in India as well as </a:t>
          </a:r>
          <a:r>
            <a:rPr lang="en-US" sz="2000" b="1" kern="1200"/>
            <a:t>26</a:t>
          </a:r>
          <a:r>
            <a:rPr lang="en-US" sz="2000" kern="1200"/>
            <a:t> other countries across the globe</a:t>
          </a:r>
          <a:endParaRPr lang="en-IN" sz="2000" kern="1200"/>
        </a:p>
      </dsp:txBody>
      <dsp:txXfrm>
        <a:off x="59399" y="222667"/>
        <a:ext cx="5062802" cy="1098002"/>
      </dsp:txXfrm>
    </dsp:sp>
    <dsp:sp modelId="{46E3795E-72EA-4483-BF16-31CDC66922E5}">
      <dsp:nvSpPr>
        <dsp:cNvPr id="0" name=""/>
        <dsp:cNvSpPr/>
      </dsp:nvSpPr>
      <dsp:spPr>
        <a:xfrm>
          <a:off x="0" y="1567268"/>
          <a:ext cx="5181600" cy="1216800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Manufactures products under </a:t>
          </a:r>
          <a:r>
            <a:rPr lang="en-US" sz="2000" b="1" kern="1200"/>
            <a:t>3</a:t>
          </a:r>
          <a:r>
            <a:rPr lang="en-US" sz="2000" kern="1200"/>
            <a:t> major divisions i.e., Peripherals &amp; Accessories, PC, Networking &amp; Storage</a:t>
          </a:r>
          <a:endParaRPr lang="en-IN" sz="2000" kern="1200"/>
        </a:p>
      </dsp:txBody>
      <dsp:txXfrm>
        <a:off x="59399" y="1626667"/>
        <a:ext cx="5062802" cy="1098002"/>
      </dsp:txXfrm>
    </dsp:sp>
    <dsp:sp modelId="{85476001-4C4C-4731-A6EA-E1B94BEEFB84}">
      <dsp:nvSpPr>
        <dsp:cNvPr id="0" name=""/>
        <dsp:cNvSpPr/>
      </dsp:nvSpPr>
      <dsp:spPr>
        <a:xfrm>
          <a:off x="0" y="2971268"/>
          <a:ext cx="5181600" cy="1216800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We have a total of </a:t>
          </a:r>
          <a:r>
            <a:rPr lang="en-US" sz="2000" b="1" kern="1200"/>
            <a:t>74</a:t>
          </a:r>
          <a:r>
            <a:rPr lang="en-US" sz="2000" kern="1200"/>
            <a:t> Customers like Neptune, Sage, Leader, Vijay Sales etc. across all markets/countries</a:t>
          </a:r>
          <a:endParaRPr lang="en-IN" sz="2000" kern="1200"/>
        </a:p>
      </dsp:txBody>
      <dsp:txXfrm>
        <a:off x="59399" y="3030667"/>
        <a:ext cx="5062802" cy="1098002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F92923-5315-4F23-8449-A2ED4F55281C}">
      <dsp:nvSpPr>
        <dsp:cNvPr id="0" name=""/>
        <dsp:cNvSpPr/>
      </dsp:nvSpPr>
      <dsp:spPr>
        <a:xfrm>
          <a:off x="0" y="145495"/>
          <a:ext cx="11535513" cy="426333"/>
        </a:xfrm>
        <a:prstGeom prst="roundRect">
          <a:avLst/>
        </a:prstGeom>
        <a:solidFill>
          <a:srgbClr val="0D82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Generate a report of the top 5 customers who received the highest average pre_invoice_discount_pct for the fiscal year 2021 in the Indian market.The final output should contain: customer_code, customer, average_discount_percentage.</a:t>
          </a:r>
          <a:endParaRPr lang="en-IN" sz="1600" kern="1200"/>
        </a:p>
      </dsp:txBody>
      <dsp:txXfrm>
        <a:off x="20812" y="166307"/>
        <a:ext cx="11493889" cy="384709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36BF95-F1F0-40A4-AAAB-07BBA0F2FC00}">
      <dsp:nvSpPr>
        <dsp:cNvPr id="0" name=""/>
        <dsp:cNvSpPr/>
      </dsp:nvSpPr>
      <dsp:spPr>
        <a:xfrm>
          <a:off x="0" y="0"/>
          <a:ext cx="4809391" cy="386100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Query:</a:t>
          </a:r>
        </a:p>
      </dsp:txBody>
      <dsp:txXfrm>
        <a:off x="18848" y="18848"/>
        <a:ext cx="4771695" cy="348404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F92923-5315-4F23-8449-A2ED4F55281C}">
      <dsp:nvSpPr>
        <dsp:cNvPr id="0" name=""/>
        <dsp:cNvSpPr/>
      </dsp:nvSpPr>
      <dsp:spPr>
        <a:xfrm>
          <a:off x="0" y="99461"/>
          <a:ext cx="11535513" cy="518402"/>
        </a:xfrm>
        <a:prstGeom prst="roundRect">
          <a:avLst/>
        </a:prstGeom>
        <a:solidFill>
          <a:srgbClr val="0D82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Get the complete report of the Gross sales amount for the customer “Atliq Exclusive” for each month.This analysis helps identify low and high-performing months for strategic decisions.</a:t>
          </a:r>
          <a:endParaRPr lang="en-IN" sz="1600" kern="1200"/>
        </a:p>
      </dsp:txBody>
      <dsp:txXfrm>
        <a:off x="25306" y="124767"/>
        <a:ext cx="11484901" cy="46779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36BF95-F1F0-40A4-AAAB-07BBA0F2FC00}">
      <dsp:nvSpPr>
        <dsp:cNvPr id="0" name=""/>
        <dsp:cNvSpPr/>
      </dsp:nvSpPr>
      <dsp:spPr>
        <a:xfrm>
          <a:off x="0" y="0"/>
          <a:ext cx="4809391" cy="386100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Query:</a:t>
          </a:r>
        </a:p>
      </dsp:txBody>
      <dsp:txXfrm>
        <a:off x="18848" y="18848"/>
        <a:ext cx="4771695" cy="348404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F92923-5315-4F23-8449-A2ED4F55281C}">
      <dsp:nvSpPr>
        <dsp:cNvPr id="0" name=""/>
        <dsp:cNvSpPr/>
      </dsp:nvSpPr>
      <dsp:spPr>
        <a:xfrm>
          <a:off x="0" y="0"/>
          <a:ext cx="11535513" cy="522868"/>
        </a:xfrm>
        <a:prstGeom prst="roundRect">
          <a:avLst/>
        </a:prstGeom>
        <a:solidFill>
          <a:srgbClr val="0D82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Which quarter of 2020 had the maximum total_sold_quantity? The final output should contain: quarter, total_sold_quantity.</a:t>
          </a:r>
          <a:endParaRPr lang="en-IN" sz="1600" kern="1200"/>
        </a:p>
      </dsp:txBody>
      <dsp:txXfrm>
        <a:off x="25524" y="25524"/>
        <a:ext cx="11484465" cy="471820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36BF95-F1F0-40A4-AAAB-07BBA0F2FC00}">
      <dsp:nvSpPr>
        <dsp:cNvPr id="0" name=""/>
        <dsp:cNvSpPr/>
      </dsp:nvSpPr>
      <dsp:spPr>
        <a:xfrm>
          <a:off x="0" y="0"/>
          <a:ext cx="4809391" cy="386100"/>
        </a:xfrm>
        <a:prstGeom prst="roundRect">
          <a:avLst/>
        </a:prstGeom>
        <a:solidFill>
          <a:srgbClr val="CB7A0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Query:</a:t>
          </a:r>
        </a:p>
      </dsp:txBody>
      <dsp:txXfrm>
        <a:off x="18848" y="18848"/>
        <a:ext cx="4771695" cy="348404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F92923-5315-4F23-8449-A2ED4F55281C}">
      <dsp:nvSpPr>
        <dsp:cNvPr id="0" name=""/>
        <dsp:cNvSpPr/>
      </dsp:nvSpPr>
      <dsp:spPr>
        <a:xfrm>
          <a:off x="0" y="0"/>
          <a:ext cx="11535513" cy="664451"/>
        </a:xfrm>
        <a:prstGeom prst="roundRect">
          <a:avLst/>
        </a:prstGeom>
        <a:solidFill>
          <a:srgbClr val="0D82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Which channel contributed the most to gross sales in fiscal year 2021,and what was its percentage contribution?The final output should contain: channel, gross_sales_mln, </a:t>
          </a:r>
          <a:endParaRPr lang="en-IN" sz="1600" kern="1200"/>
        </a:p>
      </dsp:txBody>
      <dsp:txXfrm>
        <a:off x="32436" y="32436"/>
        <a:ext cx="11470641" cy="599579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36BF95-F1F0-40A4-AAAB-07BBA0F2FC00}">
      <dsp:nvSpPr>
        <dsp:cNvPr id="0" name=""/>
        <dsp:cNvSpPr/>
      </dsp:nvSpPr>
      <dsp:spPr>
        <a:xfrm>
          <a:off x="0" y="0"/>
          <a:ext cx="4809391" cy="386100"/>
        </a:xfrm>
        <a:prstGeom prst="roundRect">
          <a:avLst/>
        </a:prstGeom>
        <a:solidFill>
          <a:srgbClr val="CB7A0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Query:</a:t>
          </a:r>
        </a:p>
      </dsp:txBody>
      <dsp:txXfrm>
        <a:off x="18848" y="18848"/>
        <a:ext cx="4771695" cy="348404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F92923-5315-4F23-8449-A2ED4F55281C}">
      <dsp:nvSpPr>
        <dsp:cNvPr id="0" name=""/>
        <dsp:cNvSpPr/>
      </dsp:nvSpPr>
      <dsp:spPr>
        <a:xfrm>
          <a:off x="0" y="0"/>
          <a:ext cx="11535513" cy="725029"/>
        </a:xfrm>
        <a:prstGeom prst="roundRect">
          <a:avLst/>
        </a:prstGeom>
        <a:solidFill>
          <a:srgbClr val="0D82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Get the top 3 products in each division based on total_sold_quantity in FY 2021.The final output should contain: division, product_code, product, total_sold_quantity.</a:t>
          </a:r>
          <a:endParaRPr lang="en-IN" sz="1600" kern="1200"/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, </a:t>
          </a:r>
          <a:endParaRPr lang="en-IN" sz="1600" kern="1200"/>
        </a:p>
      </dsp:txBody>
      <dsp:txXfrm>
        <a:off x="35393" y="35393"/>
        <a:ext cx="11464727" cy="6542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20B652-F481-4B44-8F91-835F9335BBB8}">
      <dsp:nvSpPr>
        <dsp:cNvPr id="0" name=""/>
        <dsp:cNvSpPr/>
      </dsp:nvSpPr>
      <dsp:spPr>
        <a:xfrm>
          <a:off x="8521931" y="1637705"/>
          <a:ext cx="202858" cy="6220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2098"/>
              </a:lnTo>
              <a:lnTo>
                <a:pt x="202858" y="622098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0EDD88-B961-494A-AD77-4F4400A5CC5A}">
      <dsp:nvSpPr>
        <dsp:cNvPr id="0" name=""/>
        <dsp:cNvSpPr/>
      </dsp:nvSpPr>
      <dsp:spPr>
        <a:xfrm>
          <a:off x="8244692" y="677509"/>
          <a:ext cx="818195" cy="284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000"/>
              </a:lnTo>
              <a:lnTo>
                <a:pt x="818195" y="142000"/>
              </a:lnTo>
              <a:lnTo>
                <a:pt x="818195" y="28400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D52DCA-CF94-4542-8508-0F9882325253}">
      <dsp:nvSpPr>
        <dsp:cNvPr id="0" name=""/>
        <dsp:cNvSpPr/>
      </dsp:nvSpPr>
      <dsp:spPr>
        <a:xfrm>
          <a:off x="6885541" y="1637705"/>
          <a:ext cx="202858" cy="15822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2294"/>
              </a:lnTo>
              <a:lnTo>
                <a:pt x="202858" y="1582294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FC1DE6-051D-4BE3-855F-D7D4B71329E1}">
      <dsp:nvSpPr>
        <dsp:cNvPr id="0" name=""/>
        <dsp:cNvSpPr/>
      </dsp:nvSpPr>
      <dsp:spPr>
        <a:xfrm>
          <a:off x="6885541" y="1637705"/>
          <a:ext cx="202858" cy="6220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2098"/>
              </a:lnTo>
              <a:lnTo>
                <a:pt x="202858" y="622098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FAB395-6309-4CAD-BAB3-70DB3FAA25C8}">
      <dsp:nvSpPr>
        <dsp:cNvPr id="0" name=""/>
        <dsp:cNvSpPr/>
      </dsp:nvSpPr>
      <dsp:spPr>
        <a:xfrm>
          <a:off x="7426497" y="677509"/>
          <a:ext cx="818195" cy="284001"/>
        </a:xfrm>
        <a:custGeom>
          <a:avLst/>
          <a:gdLst/>
          <a:ahLst/>
          <a:cxnLst/>
          <a:rect l="0" t="0" r="0" b="0"/>
          <a:pathLst>
            <a:path>
              <a:moveTo>
                <a:pt x="818195" y="0"/>
              </a:moveTo>
              <a:lnTo>
                <a:pt x="818195" y="142000"/>
              </a:lnTo>
              <a:lnTo>
                <a:pt x="0" y="142000"/>
              </a:lnTo>
              <a:lnTo>
                <a:pt x="0" y="28400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9D45A8-09AD-4325-A729-AC264615D426}">
      <dsp:nvSpPr>
        <dsp:cNvPr id="0" name=""/>
        <dsp:cNvSpPr/>
      </dsp:nvSpPr>
      <dsp:spPr>
        <a:xfrm>
          <a:off x="5249151" y="1637705"/>
          <a:ext cx="202858" cy="254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2490"/>
              </a:lnTo>
              <a:lnTo>
                <a:pt x="202858" y="2542490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56F181-76C7-4AF6-98BE-50AFECDBBFB2}">
      <dsp:nvSpPr>
        <dsp:cNvPr id="0" name=""/>
        <dsp:cNvSpPr/>
      </dsp:nvSpPr>
      <dsp:spPr>
        <a:xfrm>
          <a:off x="5249151" y="1637705"/>
          <a:ext cx="202858" cy="15822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2294"/>
              </a:lnTo>
              <a:lnTo>
                <a:pt x="202858" y="1582294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C592FB-B8AD-4FA1-9A13-706102D11A9C}">
      <dsp:nvSpPr>
        <dsp:cNvPr id="0" name=""/>
        <dsp:cNvSpPr/>
      </dsp:nvSpPr>
      <dsp:spPr>
        <a:xfrm>
          <a:off x="5249151" y="1637705"/>
          <a:ext cx="202858" cy="6220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2098"/>
              </a:lnTo>
              <a:lnTo>
                <a:pt x="202858" y="622098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22BD0D-10E3-4089-B85D-CBDEC3AB3DA7}">
      <dsp:nvSpPr>
        <dsp:cNvPr id="0" name=""/>
        <dsp:cNvSpPr/>
      </dsp:nvSpPr>
      <dsp:spPr>
        <a:xfrm>
          <a:off x="4971911" y="677509"/>
          <a:ext cx="818195" cy="284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000"/>
              </a:lnTo>
              <a:lnTo>
                <a:pt x="818195" y="142000"/>
              </a:lnTo>
              <a:lnTo>
                <a:pt x="818195" y="28400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E94C28-E574-467C-B5A0-8A4994903275}">
      <dsp:nvSpPr>
        <dsp:cNvPr id="0" name=""/>
        <dsp:cNvSpPr/>
      </dsp:nvSpPr>
      <dsp:spPr>
        <a:xfrm>
          <a:off x="3612760" y="1637705"/>
          <a:ext cx="202858" cy="35026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02686"/>
              </a:lnTo>
              <a:lnTo>
                <a:pt x="202858" y="3502686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2C1BD6-8ED8-42C9-87CA-DAE91FEA33A5}">
      <dsp:nvSpPr>
        <dsp:cNvPr id="0" name=""/>
        <dsp:cNvSpPr/>
      </dsp:nvSpPr>
      <dsp:spPr>
        <a:xfrm>
          <a:off x="3612760" y="1637705"/>
          <a:ext cx="202858" cy="254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2490"/>
              </a:lnTo>
              <a:lnTo>
                <a:pt x="202858" y="2542490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146CBF-3B21-47C8-A3ED-4BA2A28011DB}">
      <dsp:nvSpPr>
        <dsp:cNvPr id="0" name=""/>
        <dsp:cNvSpPr/>
      </dsp:nvSpPr>
      <dsp:spPr>
        <a:xfrm>
          <a:off x="3612760" y="1637705"/>
          <a:ext cx="202858" cy="15822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2294"/>
              </a:lnTo>
              <a:lnTo>
                <a:pt x="202858" y="1582294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1DA510-C9E4-415A-BE15-BDA9E416845F}">
      <dsp:nvSpPr>
        <dsp:cNvPr id="0" name=""/>
        <dsp:cNvSpPr/>
      </dsp:nvSpPr>
      <dsp:spPr>
        <a:xfrm>
          <a:off x="3612760" y="1637705"/>
          <a:ext cx="202858" cy="6220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2098"/>
              </a:lnTo>
              <a:lnTo>
                <a:pt x="202858" y="622098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F7E9E4-D4B2-45A7-9055-717F5305B6D8}">
      <dsp:nvSpPr>
        <dsp:cNvPr id="0" name=""/>
        <dsp:cNvSpPr/>
      </dsp:nvSpPr>
      <dsp:spPr>
        <a:xfrm>
          <a:off x="4153716" y="677509"/>
          <a:ext cx="818195" cy="284001"/>
        </a:xfrm>
        <a:custGeom>
          <a:avLst/>
          <a:gdLst/>
          <a:ahLst/>
          <a:cxnLst/>
          <a:rect l="0" t="0" r="0" b="0"/>
          <a:pathLst>
            <a:path>
              <a:moveTo>
                <a:pt x="818195" y="0"/>
              </a:moveTo>
              <a:lnTo>
                <a:pt x="818195" y="142000"/>
              </a:lnTo>
              <a:lnTo>
                <a:pt x="0" y="142000"/>
              </a:lnTo>
              <a:lnTo>
                <a:pt x="0" y="28400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287DE7-7D79-47E5-84BD-352F363775DD}">
      <dsp:nvSpPr>
        <dsp:cNvPr id="0" name=""/>
        <dsp:cNvSpPr/>
      </dsp:nvSpPr>
      <dsp:spPr>
        <a:xfrm>
          <a:off x="1976370" y="1637705"/>
          <a:ext cx="202858" cy="2542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2490"/>
              </a:lnTo>
              <a:lnTo>
                <a:pt x="202858" y="2542490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2E271D-0738-4EE1-BC97-0081E6648F61}">
      <dsp:nvSpPr>
        <dsp:cNvPr id="0" name=""/>
        <dsp:cNvSpPr/>
      </dsp:nvSpPr>
      <dsp:spPr>
        <a:xfrm>
          <a:off x="1976370" y="1637705"/>
          <a:ext cx="202858" cy="15822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2294"/>
              </a:lnTo>
              <a:lnTo>
                <a:pt x="202858" y="1582294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34F0A7-D97C-41FB-9296-A0A498C59A46}">
      <dsp:nvSpPr>
        <dsp:cNvPr id="0" name=""/>
        <dsp:cNvSpPr/>
      </dsp:nvSpPr>
      <dsp:spPr>
        <a:xfrm>
          <a:off x="1976370" y="1637705"/>
          <a:ext cx="202858" cy="6220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2098"/>
              </a:lnTo>
              <a:lnTo>
                <a:pt x="202858" y="622098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AC4707-DBF1-46A3-B5A2-2F00577DCA85}">
      <dsp:nvSpPr>
        <dsp:cNvPr id="0" name=""/>
        <dsp:cNvSpPr/>
      </dsp:nvSpPr>
      <dsp:spPr>
        <a:xfrm>
          <a:off x="1699130" y="677509"/>
          <a:ext cx="818195" cy="284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000"/>
              </a:lnTo>
              <a:lnTo>
                <a:pt x="818195" y="142000"/>
              </a:lnTo>
              <a:lnTo>
                <a:pt x="818195" y="28400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C5FA0F-DBC8-47F5-9E1A-A1F31BF0ED43}">
      <dsp:nvSpPr>
        <dsp:cNvPr id="0" name=""/>
        <dsp:cNvSpPr/>
      </dsp:nvSpPr>
      <dsp:spPr>
        <a:xfrm>
          <a:off x="339979" y="1637705"/>
          <a:ext cx="202858" cy="15822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2294"/>
              </a:lnTo>
              <a:lnTo>
                <a:pt x="202858" y="1582294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3DAFA1-C8DC-47F1-BE51-F74D6EB933BF}">
      <dsp:nvSpPr>
        <dsp:cNvPr id="0" name=""/>
        <dsp:cNvSpPr/>
      </dsp:nvSpPr>
      <dsp:spPr>
        <a:xfrm>
          <a:off x="339979" y="1637705"/>
          <a:ext cx="202858" cy="6220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2098"/>
              </a:lnTo>
              <a:lnTo>
                <a:pt x="202858" y="622098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3242FD-C85E-4C06-B14D-0C0476311FD0}">
      <dsp:nvSpPr>
        <dsp:cNvPr id="0" name=""/>
        <dsp:cNvSpPr/>
      </dsp:nvSpPr>
      <dsp:spPr>
        <a:xfrm>
          <a:off x="880935" y="677509"/>
          <a:ext cx="818195" cy="284001"/>
        </a:xfrm>
        <a:custGeom>
          <a:avLst/>
          <a:gdLst/>
          <a:ahLst/>
          <a:cxnLst/>
          <a:rect l="0" t="0" r="0" b="0"/>
          <a:pathLst>
            <a:path>
              <a:moveTo>
                <a:pt x="818195" y="0"/>
              </a:moveTo>
              <a:lnTo>
                <a:pt x="818195" y="142000"/>
              </a:lnTo>
              <a:lnTo>
                <a:pt x="0" y="142000"/>
              </a:lnTo>
              <a:lnTo>
                <a:pt x="0" y="28400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149296-0A2D-4AC5-9BDB-CE8C212F0BD2}">
      <dsp:nvSpPr>
        <dsp:cNvPr id="0" name=""/>
        <dsp:cNvSpPr/>
      </dsp:nvSpPr>
      <dsp:spPr>
        <a:xfrm>
          <a:off x="1022936" y="1315"/>
          <a:ext cx="1352388" cy="6761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PC </a:t>
          </a:r>
        </a:p>
      </dsp:txBody>
      <dsp:txXfrm>
        <a:off x="1022936" y="1315"/>
        <a:ext cx="1352388" cy="676194"/>
      </dsp:txXfrm>
    </dsp:sp>
    <dsp:sp modelId="{B84B7D05-B940-4627-9A9A-AFABF42B5348}">
      <dsp:nvSpPr>
        <dsp:cNvPr id="0" name=""/>
        <dsp:cNvSpPr/>
      </dsp:nvSpPr>
      <dsp:spPr>
        <a:xfrm>
          <a:off x="204740" y="961511"/>
          <a:ext cx="1352388" cy="6761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Desktop</a:t>
          </a:r>
        </a:p>
      </dsp:txBody>
      <dsp:txXfrm>
        <a:off x="204740" y="961511"/>
        <a:ext cx="1352388" cy="676194"/>
      </dsp:txXfrm>
    </dsp:sp>
    <dsp:sp modelId="{CDA8825E-15B4-4321-8F89-63B9162002DD}">
      <dsp:nvSpPr>
        <dsp:cNvPr id="0" name=""/>
        <dsp:cNvSpPr/>
      </dsp:nvSpPr>
      <dsp:spPr>
        <a:xfrm>
          <a:off x="542838" y="1921707"/>
          <a:ext cx="1352388" cy="6761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Business Laptop</a:t>
          </a:r>
        </a:p>
      </dsp:txBody>
      <dsp:txXfrm>
        <a:off x="542838" y="1921707"/>
        <a:ext cx="1352388" cy="676194"/>
      </dsp:txXfrm>
    </dsp:sp>
    <dsp:sp modelId="{BA5689E6-6548-4EE4-8252-85754CD36614}">
      <dsp:nvSpPr>
        <dsp:cNvPr id="0" name=""/>
        <dsp:cNvSpPr/>
      </dsp:nvSpPr>
      <dsp:spPr>
        <a:xfrm>
          <a:off x="542838" y="2881903"/>
          <a:ext cx="1352388" cy="6761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Personal Laptop</a:t>
          </a:r>
        </a:p>
      </dsp:txBody>
      <dsp:txXfrm>
        <a:off x="542838" y="2881903"/>
        <a:ext cx="1352388" cy="676194"/>
      </dsp:txXfrm>
    </dsp:sp>
    <dsp:sp modelId="{B846E05C-0426-4E1D-8A79-0B0FCE2B0993}">
      <dsp:nvSpPr>
        <dsp:cNvPr id="0" name=""/>
        <dsp:cNvSpPr/>
      </dsp:nvSpPr>
      <dsp:spPr>
        <a:xfrm>
          <a:off x="1841131" y="961511"/>
          <a:ext cx="1352388" cy="6761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Notebook</a:t>
          </a:r>
        </a:p>
      </dsp:txBody>
      <dsp:txXfrm>
        <a:off x="1841131" y="961511"/>
        <a:ext cx="1352388" cy="676194"/>
      </dsp:txXfrm>
    </dsp:sp>
    <dsp:sp modelId="{9AC14C49-D32E-4B25-B2BC-3325C6D75DB7}">
      <dsp:nvSpPr>
        <dsp:cNvPr id="0" name=""/>
        <dsp:cNvSpPr/>
      </dsp:nvSpPr>
      <dsp:spPr>
        <a:xfrm>
          <a:off x="2179228" y="1921707"/>
          <a:ext cx="1352388" cy="6761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Gaming Laptop</a:t>
          </a:r>
        </a:p>
      </dsp:txBody>
      <dsp:txXfrm>
        <a:off x="2179228" y="1921707"/>
        <a:ext cx="1352388" cy="676194"/>
      </dsp:txXfrm>
    </dsp:sp>
    <dsp:sp modelId="{82627354-81D4-4995-B767-53541E5AABED}">
      <dsp:nvSpPr>
        <dsp:cNvPr id="0" name=""/>
        <dsp:cNvSpPr/>
      </dsp:nvSpPr>
      <dsp:spPr>
        <a:xfrm>
          <a:off x="2179228" y="2881903"/>
          <a:ext cx="1352388" cy="6761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Business Laptop</a:t>
          </a:r>
        </a:p>
      </dsp:txBody>
      <dsp:txXfrm>
        <a:off x="2179228" y="2881903"/>
        <a:ext cx="1352388" cy="676194"/>
      </dsp:txXfrm>
    </dsp:sp>
    <dsp:sp modelId="{B30910EB-7099-4554-8E35-3D01C50FACF8}">
      <dsp:nvSpPr>
        <dsp:cNvPr id="0" name=""/>
        <dsp:cNvSpPr/>
      </dsp:nvSpPr>
      <dsp:spPr>
        <a:xfrm>
          <a:off x="2179228" y="3842099"/>
          <a:ext cx="1352388" cy="6761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Personal Laptop</a:t>
          </a:r>
        </a:p>
      </dsp:txBody>
      <dsp:txXfrm>
        <a:off x="2179228" y="3842099"/>
        <a:ext cx="1352388" cy="676194"/>
      </dsp:txXfrm>
    </dsp:sp>
    <dsp:sp modelId="{C612DA2D-CD73-4682-9E8C-FB2DAECC954D}">
      <dsp:nvSpPr>
        <dsp:cNvPr id="0" name=""/>
        <dsp:cNvSpPr/>
      </dsp:nvSpPr>
      <dsp:spPr>
        <a:xfrm>
          <a:off x="4295717" y="1315"/>
          <a:ext cx="1352388" cy="6761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P &amp; A</a:t>
          </a:r>
        </a:p>
      </dsp:txBody>
      <dsp:txXfrm>
        <a:off x="4295717" y="1315"/>
        <a:ext cx="1352388" cy="676194"/>
      </dsp:txXfrm>
    </dsp:sp>
    <dsp:sp modelId="{6A7285CE-A779-4D94-AB0F-5E696B2A0049}">
      <dsp:nvSpPr>
        <dsp:cNvPr id="0" name=""/>
        <dsp:cNvSpPr/>
      </dsp:nvSpPr>
      <dsp:spPr>
        <a:xfrm>
          <a:off x="3477521" y="961511"/>
          <a:ext cx="1352388" cy="6761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Peripherals</a:t>
          </a:r>
        </a:p>
      </dsp:txBody>
      <dsp:txXfrm>
        <a:off x="3477521" y="961511"/>
        <a:ext cx="1352388" cy="676194"/>
      </dsp:txXfrm>
    </dsp:sp>
    <dsp:sp modelId="{759DF45C-435C-4DC5-B657-3E82B9EF486F}">
      <dsp:nvSpPr>
        <dsp:cNvPr id="0" name=""/>
        <dsp:cNvSpPr/>
      </dsp:nvSpPr>
      <dsp:spPr>
        <a:xfrm>
          <a:off x="3815619" y="1921707"/>
          <a:ext cx="1352388" cy="6761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Internal HDD</a:t>
          </a:r>
        </a:p>
      </dsp:txBody>
      <dsp:txXfrm>
        <a:off x="3815619" y="1921707"/>
        <a:ext cx="1352388" cy="676194"/>
      </dsp:txXfrm>
    </dsp:sp>
    <dsp:sp modelId="{BCED85F4-0DEE-4D22-BF76-6E4F1B5E2A59}">
      <dsp:nvSpPr>
        <dsp:cNvPr id="0" name=""/>
        <dsp:cNvSpPr/>
      </dsp:nvSpPr>
      <dsp:spPr>
        <a:xfrm>
          <a:off x="3815619" y="2881903"/>
          <a:ext cx="1352388" cy="6761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Graphic Card</a:t>
          </a:r>
        </a:p>
      </dsp:txBody>
      <dsp:txXfrm>
        <a:off x="3815619" y="2881903"/>
        <a:ext cx="1352388" cy="676194"/>
      </dsp:txXfrm>
    </dsp:sp>
    <dsp:sp modelId="{58521E5D-9ED4-4063-8CBA-6AAD59567BD5}">
      <dsp:nvSpPr>
        <dsp:cNvPr id="0" name=""/>
        <dsp:cNvSpPr/>
      </dsp:nvSpPr>
      <dsp:spPr>
        <a:xfrm>
          <a:off x="3815619" y="3842099"/>
          <a:ext cx="1352388" cy="6761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Processors</a:t>
          </a:r>
        </a:p>
      </dsp:txBody>
      <dsp:txXfrm>
        <a:off x="3815619" y="3842099"/>
        <a:ext cx="1352388" cy="676194"/>
      </dsp:txXfrm>
    </dsp:sp>
    <dsp:sp modelId="{A99D98BF-5721-439C-BC7F-4C2CD65F4EFB}">
      <dsp:nvSpPr>
        <dsp:cNvPr id="0" name=""/>
        <dsp:cNvSpPr/>
      </dsp:nvSpPr>
      <dsp:spPr>
        <a:xfrm>
          <a:off x="3815619" y="4802295"/>
          <a:ext cx="1352388" cy="6761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Mother Board</a:t>
          </a:r>
        </a:p>
      </dsp:txBody>
      <dsp:txXfrm>
        <a:off x="3815619" y="4802295"/>
        <a:ext cx="1352388" cy="676194"/>
      </dsp:txXfrm>
    </dsp:sp>
    <dsp:sp modelId="{7E014C96-0448-45C7-AE6D-DE921A254CB8}">
      <dsp:nvSpPr>
        <dsp:cNvPr id="0" name=""/>
        <dsp:cNvSpPr/>
      </dsp:nvSpPr>
      <dsp:spPr>
        <a:xfrm>
          <a:off x="5113912" y="961511"/>
          <a:ext cx="1352388" cy="6761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Accessories</a:t>
          </a:r>
        </a:p>
      </dsp:txBody>
      <dsp:txXfrm>
        <a:off x="5113912" y="961511"/>
        <a:ext cx="1352388" cy="676194"/>
      </dsp:txXfrm>
    </dsp:sp>
    <dsp:sp modelId="{618BD9EB-D870-482A-82BB-AE99402718DF}">
      <dsp:nvSpPr>
        <dsp:cNvPr id="0" name=""/>
        <dsp:cNvSpPr/>
      </dsp:nvSpPr>
      <dsp:spPr>
        <a:xfrm>
          <a:off x="5452009" y="1921707"/>
          <a:ext cx="1352388" cy="6761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Mouse</a:t>
          </a:r>
        </a:p>
      </dsp:txBody>
      <dsp:txXfrm>
        <a:off x="5452009" y="1921707"/>
        <a:ext cx="1352388" cy="676194"/>
      </dsp:txXfrm>
    </dsp:sp>
    <dsp:sp modelId="{6E7A9C63-36E9-4098-983C-9129F02970D4}">
      <dsp:nvSpPr>
        <dsp:cNvPr id="0" name=""/>
        <dsp:cNvSpPr/>
      </dsp:nvSpPr>
      <dsp:spPr>
        <a:xfrm>
          <a:off x="5452009" y="2881903"/>
          <a:ext cx="1352388" cy="6761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Keyboard</a:t>
          </a:r>
        </a:p>
      </dsp:txBody>
      <dsp:txXfrm>
        <a:off x="5452009" y="2881903"/>
        <a:ext cx="1352388" cy="676194"/>
      </dsp:txXfrm>
    </dsp:sp>
    <dsp:sp modelId="{AC1305A3-05FE-47B2-AF2B-0027F14AC6E1}">
      <dsp:nvSpPr>
        <dsp:cNvPr id="0" name=""/>
        <dsp:cNvSpPr/>
      </dsp:nvSpPr>
      <dsp:spPr>
        <a:xfrm>
          <a:off x="5452009" y="3842099"/>
          <a:ext cx="1352388" cy="6761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Batteries</a:t>
          </a:r>
        </a:p>
      </dsp:txBody>
      <dsp:txXfrm>
        <a:off x="5452009" y="3842099"/>
        <a:ext cx="1352388" cy="676194"/>
      </dsp:txXfrm>
    </dsp:sp>
    <dsp:sp modelId="{78448D5E-1B33-45BA-BB54-3F794674F3D1}">
      <dsp:nvSpPr>
        <dsp:cNvPr id="0" name=""/>
        <dsp:cNvSpPr/>
      </dsp:nvSpPr>
      <dsp:spPr>
        <a:xfrm>
          <a:off x="7568497" y="1315"/>
          <a:ext cx="1352388" cy="6761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N &amp; S</a:t>
          </a:r>
        </a:p>
      </dsp:txBody>
      <dsp:txXfrm>
        <a:off x="7568497" y="1315"/>
        <a:ext cx="1352388" cy="676194"/>
      </dsp:txXfrm>
    </dsp:sp>
    <dsp:sp modelId="{5F7AB1D6-3850-4394-92AC-90E5D90D464F}">
      <dsp:nvSpPr>
        <dsp:cNvPr id="0" name=""/>
        <dsp:cNvSpPr/>
      </dsp:nvSpPr>
      <dsp:spPr>
        <a:xfrm>
          <a:off x="6750302" y="961511"/>
          <a:ext cx="1352388" cy="6761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Storage</a:t>
          </a:r>
        </a:p>
      </dsp:txBody>
      <dsp:txXfrm>
        <a:off x="6750302" y="961511"/>
        <a:ext cx="1352388" cy="676194"/>
      </dsp:txXfrm>
    </dsp:sp>
    <dsp:sp modelId="{AD5D1578-1A05-4D4A-88F9-3199565F2FF7}">
      <dsp:nvSpPr>
        <dsp:cNvPr id="0" name=""/>
        <dsp:cNvSpPr/>
      </dsp:nvSpPr>
      <dsp:spPr>
        <a:xfrm>
          <a:off x="7088399" y="1921707"/>
          <a:ext cx="1352388" cy="6761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External SSD</a:t>
          </a:r>
        </a:p>
      </dsp:txBody>
      <dsp:txXfrm>
        <a:off x="7088399" y="1921707"/>
        <a:ext cx="1352388" cy="676194"/>
      </dsp:txXfrm>
    </dsp:sp>
    <dsp:sp modelId="{01A983D1-1AF7-45BB-AB45-AADD8C98C62A}">
      <dsp:nvSpPr>
        <dsp:cNvPr id="0" name=""/>
        <dsp:cNvSpPr/>
      </dsp:nvSpPr>
      <dsp:spPr>
        <a:xfrm>
          <a:off x="7088399" y="2881903"/>
          <a:ext cx="1352388" cy="6761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USB Flash drives</a:t>
          </a:r>
        </a:p>
      </dsp:txBody>
      <dsp:txXfrm>
        <a:off x="7088399" y="2881903"/>
        <a:ext cx="1352388" cy="676194"/>
      </dsp:txXfrm>
    </dsp:sp>
    <dsp:sp modelId="{C2EA0D1C-053A-4D60-8570-C261EE34D4C3}">
      <dsp:nvSpPr>
        <dsp:cNvPr id="0" name=""/>
        <dsp:cNvSpPr/>
      </dsp:nvSpPr>
      <dsp:spPr>
        <a:xfrm>
          <a:off x="8386693" y="961511"/>
          <a:ext cx="1352388" cy="6761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Networking</a:t>
          </a:r>
        </a:p>
      </dsp:txBody>
      <dsp:txXfrm>
        <a:off x="8386693" y="961511"/>
        <a:ext cx="1352388" cy="676194"/>
      </dsp:txXfrm>
    </dsp:sp>
    <dsp:sp modelId="{1D4BED6B-88E6-444E-BC72-FBD624D67765}">
      <dsp:nvSpPr>
        <dsp:cNvPr id="0" name=""/>
        <dsp:cNvSpPr/>
      </dsp:nvSpPr>
      <dsp:spPr>
        <a:xfrm>
          <a:off x="8724790" y="1921707"/>
          <a:ext cx="1352388" cy="6761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Wi Fi Extender</a:t>
          </a:r>
        </a:p>
      </dsp:txBody>
      <dsp:txXfrm>
        <a:off x="8724790" y="1921707"/>
        <a:ext cx="1352388" cy="6761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E6C408-22A1-473F-9508-DD5E9A6B1E56}">
      <dsp:nvSpPr>
        <dsp:cNvPr id="0" name=""/>
        <dsp:cNvSpPr/>
      </dsp:nvSpPr>
      <dsp:spPr>
        <a:xfrm>
          <a:off x="0" y="4912"/>
          <a:ext cx="10402530" cy="864917"/>
        </a:xfrm>
        <a:prstGeom prst="roundRect">
          <a:avLst/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Provide actionable insights to the management team using available sales and operations data.</a:t>
          </a:r>
          <a:endParaRPr lang="en-IN" sz="2000" kern="1200"/>
        </a:p>
      </dsp:txBody>
      <dsp:txXfrm>
        <a:off x="42222" y="47134"/>
        <a:ext cx="10318086" cy="780473"/>
      </dsp:txXfrm>
    </dsp:sp>
    <dsp:sp modelId="{A2E36392-0EE3-41EF-A07A-31F72580FC8D}">
      <dsp:nvSpPr>
        <dsp:cNvPr id="0" name=""/>
        <dsp:cNvSpPr/>
      </dsp:nvSpPr>
      <dsp:spPr>
        <a:xfrm>
          <a:off x="0" y="1524564"/>
          <a:ext cx="10402530" cy="809039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2000" kern="1200"/>
          </a:br>
          <a:r>
            <a:rPr lang="en-US" sz="2000" kern="1200"/>
            <a:t>Enable data-driven decision-making for market expansion and product development.</a:t>
          </a:r>
          <a:endParaRPr lang="en-IN" sz="2000" kern="120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200" kern="1200"/>
        </a:p>
      </dsp:txBody>
      <dsp:txXfrm>
        <a:off x="39494" y="1564058"/>
        <a:ext cx="10323542" cy="730051"/>
      </dsp:txXfrm>
    </dsp:sp>
    <dsp:sp modelId="{FA31B998-C743-435B-8D2C-A827F9FBD7A3}">
      <dsp:nvSpPr>
        <dsp:cNvPr id="0" name=""/>
        <dsp:cNvSpPr/>
      </dsp:nvSpPr>
      <dsp:spPr>
        <a:xfrm>
          <a:off x="0" y="2755431"/>
          <a:ext cx="10402530" cy="841962"/>
        </a:xfrm>
        <a:prstGeom prst="roundRect">
          <a:avLst/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Identify high-performing and underperforming segments to optimize resource allocation.</a:t>
          </a:r>
          <a:endParaRPr lang="en-IN" sz="2000" kern="120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200" kern="1200"/>
        </a:p>
      </dsp:txBody>
      <dsp:txXfrm>
        <a:off x="41101" y="2796532"/>
        <a:ext cx="10320328" cy="7597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546C2-FA87-4F03-B206-105164A53195}">
      <dsp:nvSpPr>
        <dsp:cNvPr id="0" name=""/>
        <dsp:cNvSpPr/>
      </dsp:nvSpPr>
      <dsp:spPr>
        <a:xfrm>
          <a:off x="0" y="1032"/>
          <a:ext cx="11357674" cy="540540"/>
        </a:xfrm>
        <a:prstGeom prst="roundRect">
          <a:avLst/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The analysis is based on multiple fact and dimension tables from Atliq Hardware's database.</a:t>
          </a:r>
          <a:endParaRPr lang="en-IN" sz="2100" kern="1200"/>
        </a:p>
      </dsp:txBody>
      <dsp:txXfrm>
        <a:off x="26387" y="27419"/>
        <a:ext cx="11304900" cy="48776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36BF95-F1F0-40A4-AAAB-07BBA0F2FC00}">
      <dsp:nvSpPr>
        <dsp:cNvPr id="0" name=""/>
        <dsp:cNvSpPr/>
      </dsp:nvSpPr>
      <dsp:spPr>
        <a:xfrm>
          <a:off x="0" y="849"/>
          <a:ext cx="4809391" cy="386100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Fact Tables:</a:t>
          </a:r>
        </a:p>
      </dsp:txBody>
      <dsp:txXfrm>
        <a:off x="18848" y="19697"/>
        <a:ext cx="4771695" cy="34840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8E2923-03E5-46A4-B946-044164224FD0}">
      <dsp:nvSpPr>
        <dsp:cNvPr id="0" name=""/>
        <dsp:cNvSpPr/>
      </dsp:nvSpPr>
      <dsp:spPr>
        <a:xfrm>
          <a:off x="0" y="13235"/>
          <a:ext cx="4771693" cy="430560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Fiscal Year: September 1 to August 31</a:t>
          </a:r>
          <a:endParaRPr lang="en-IN" sz="1500" kern="1200"/>
        </a:p>
      </dsp:txBody>
      <dsp:txXfrm>
        <a:off x="21018" y="34253"/>
        <a:ext cx="4729657" cy="388524"/>
      </dsp:txXfrm>
    </dsp:sp>
    <dsp:sp modelId="{4D243C04-8FC7-41E9-9874-47572AD774A0}">
      <dsp:nvSpPr>
        <dsp:cNvPr id="0" name=""/>
        <dsp:cNvSpPr/>
      </dsp:nvSpPr>
      <dsp:spPr>
        <a:xfrm>
          <a:off x="0" y="510038"/>
          <a:ext cx="4771693" cy="430560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Data Availability: FY 2020 &amp; FY 2021</a:t>
          </a:r>
          <a:endParaRPr lang="en-IN" sz="1500" kern="1200"/>
        </a:p>
      </dsp:txBody>
      <dsp:txXfrm>
        <a:off x="21018" y="531056"/>
        <a:ext cx="4729657" cy="388524"/>
      </dsp:txXfrm>
    </dsp:sp>
    <dsp:sp modelId="{25808C79-90F2-4F05-ACE0-BD81FFCDCCCE}">
      <dsp:nvSpPr>
        <dsp:cNvPr id="0" name=""/>
        <dsp:cNvSpPr/>
      </dsp:nvSpPr>
      <dsp:spPr>
        <a:xfrm>
          <a:off x="0" y="1006835"/>
          <a:ext cx="4771693" cy="430560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Coverage: 27 countries across NA, EU, APAC regions</a:t>
          </a:r>
          <a:endParaRPr lang="en-IN" sz="1500" kern="1200"/>
        </a:p>
      </dsp:txBody>
      <dsp:txXfrm>
        <a:off x="21018" y="1027853"/>
        <a:ext cx="4729657" cy="38852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546C2-FA87-4F03-B206-105164A53195}">
      <dsp:nvSpPr>
        <dsp:cNvPr id="0" name=""/>
        <dsp:cNvSpPr/>
      </dsp:nvSpPr>
      <dsp:spPr>
        <a:xfrm>
          <a:off x="0" y="2611"/>
          <a:ext cx="11176596" cy="442259"/>
        </a:xfrm>
        <a:prstGeom prst="roundRect">
          <a:avLst/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Provide</a:t>
          </a:r>
          <a:r>
            <a:rPr lang="en-US" sz="1800" kern="1200"/>
            <a:t> the list of markets in which customer "Atliq Exclusive" operates its business in the APAC</a:t>
          </a:r>
          <a:endParaRPr lang="en-IN" sz="1800" kern="1200"/>
        </a:p>
      </dsp:txBody>
      <dsp:txXfrm>
        <a:off x="21589" y="24200"/>
        <a:ext cx="11133418" cy="3990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65D3EB-CBDD-4100-83B7-3BFE0A8F41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B4595-A79D-4567-9FE1-DCF31A42B3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C0719-993D-42E1-80ED-8F01056F36C2}" type="datetimeFigureOut">
              <a:rPr lang="en-US" smtClean="0"/>
              <a:t>8/16/2025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E452F-E862-4273-987C-980229E532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E394C-9AD7-48EA-AB0F-18032A3E09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421AD-3AC0-48CB-8727-BB447FD226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59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3BC9C-6C58-464F-B94E-FD73C5FB016E}" type="datetimeFigureOut">
              <a:rPr lang="en-US" smtClean="0"/>
              <a:t>8/16/2025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0DC36-8EFA-4378-9855-E019C55AC4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527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B70AF-4BFB-6C51-1F05-FAC484FDB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DE3CE0-435A-02F9-2232-3544B23486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B8FF28-BBE4-FB40-2057-7B325EABB4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6D6D0-02CF-641E-C5E1-2F4A13FA67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65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D5249-EE3E-5FE2-19A8-A837C39C3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B3C7BF-66E1-4E96-B116-BD39DE633C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527561-5BE8-0FDD-D4EB-4FF53B965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5B355-3D34-8670-48C6-E7EFC38ECE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29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6C563-1581-B8A3-57C7-E99945653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FE7810-431A-8500-5EE6-C5B5560375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958D37-FA2B-43B5-918F-6914DBBA94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A53FF7-9C34-D2BB-0AF4-729145B0A4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233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A3937-B384-7ABB-AB22-293593159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B0149D-1779-1FB4-D16D-CDB30BC58F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225F03-BF94-3609-F0BE-B7C767980F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143F0-9402-A05A-A6F2-DD8C2CC1E8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620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8A111-E185-70F6-439F-BF034EAFE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7B7A62-DE4C-D9B3-F838-6B061F7F45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239E4A-8114-A7AF-B073-B7C33A254E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5F1D6-E5F7-6F65-FBF4-7A293D4AE9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782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07627-C62D-A88D-243E-BF0369A97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0053BD-B716-C20D-EA40-FA97074A00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2AD6ED-BFB1-D4A7-C488-099EEDE825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DFFE4-9FDB-F0A1-1783-5DBE2E134C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8921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9E4D8-8019-E766-4715-A1723073B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0FD22B-BF66-5D4F-BF26-657D18EC9B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0FC416-37FB-9A0C-9490-A1D5FCD21B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A4FAC-4741-C93F-76E8-8A6FC107FE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6011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843CA-980A-42F2-E96B-9B17BE8DD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B1E455-DE54-00B9-C0DC-2C24B5F39E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9F3378-1336-B600-7E91-FBACFA9E41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F6137-70AA-EE5F-8431-5F2CC41F9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7230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1F65A-58BE-67A8-0B2D-2280AB932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35C195-E9F7-26B7-F8C0-B6BD41965A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262A16-5760-4CB1-C512-8CD15AAFD3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2559A4-10D0-1430-7FEC-577D26C054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2063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E51A3-C01F-A47E-949E-5DC3075BC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AD2214-8084-B728-E85F-01ECE8A4BE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EAC978-874C-3C66-0073-6DD64A5CF6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C9676-FA7B-B647-9479-C763AEAE2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17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654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91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712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EC581-8083-9C93-1817-E871FB441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C4B1E6-C34B-3798-A11A-C90897D44A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7B6EB9-6570-9165-020E-2102370DE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F061CC-4732-E131-42DB-29749D7F4F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777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E8FE7-2BB0-966E-0BFF-1345424D0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03EF89-A1D5-B203-7C9F-43718A6631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8BE642-8652-0BBD-2F2E-6624EC4E88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1E268-DC44-14B8-5B80-53B8E83D26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52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7CFB5-26C6-9191-B845-086FABBA8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38E712-7804-EAE7-7B75-2717C197CA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F405A9-8545-0CC5-F2A0-ED86F42AC1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C118B-FE10-10A3-F3A4-5C23ABEA75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891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2A373-4D23-026F-C66E-8BE0C5E9F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4A7A22-DD28-AC8B-88F7-C229774EB1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FA1AFB-B7D6-1C2B-370F-E85EB0D720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15E18-13B5-9E64-ACCB-81AF3A55D7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916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C4B3F-A29F-79FD-323A-0E9D5ADD6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0ED128-A940-57C7-F2A8-99FF57BD34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6240DB-3F5E-1286-CF80-68BE639D3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BCE5B-5F70-F174-E888-C264012D1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404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53816-A2DE-8304-AB15-556AC312C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C24C7A-FF0B-443D-7B8D-E85AE94E31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5BC13A-86F3-D281-84CA-60EA213738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C2B22-CA67-13C9-4CEA-2C9FF0FF05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602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8/16/2025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8/16/2025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8/16/2025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8/16/2025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8/16/2025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8/16/2025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A1498-92C7-4E4B-8045-C9195F453964}" type="datetimeFigureOut">
              <a:rPr lang="en-US" smtClean="0"/>
              <a:t>8/16/2025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://libreshot.com/business-analysis/" TargetMode="Externa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13" Type="http://schemas.microsoft.com/office/2007/relationships/diagramDrawing" Target="../diagrams/drawing14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3.xml"/><Relationship Id="rId12" Type="http://schemas.openxmlformats.org/officeDocument/2006/relationships/diagramColors" Target="../diagrams/colors1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3.xml"/><Relationship Id="rId11" Type="http://schemas.openxmlformats.org/officeDocument/2006/relationships/diagramQuickStyle" Target="../diagrams/quickStyle14.xml"/><Relationship Id="rId5" Type="http://schemas.openxmlformats.org/officeDocument/2006/relationships/diagramLayout" Target="../diagrams/layout13.xml"/><Relationship Id="rId15" Type="http://schemas.openxmlformats.org/officeDocument/2006/relationships/image" Target="../media/image17.png"/><Relationship Id="rId10" Type="http://schemas.openxmlformats.org/officeDocument/2006/relationships/diagramLayout" Target="../diagrams/layout14.xml"/><Relationship Id="rId4" Type="http://schemas.openxmlformats.org/officeDocument/2006/relationships/diagramData" Target="../diagrams/data13.xml"/><Relationship Id="rId9" Type="http://schemas.openxmlformats.org/officeDocument/2006/relationships/diagramData" Target="../diagrams/data14.xml"/><Relationship Id="rId1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13" Type="http://schemas.microsoft.com/office/2007/relationships/diagramDrawing" Target="../diagrams/drawing16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5.xml"/><Relationship Id="rId12" Type="http://schemas.openxmlformats.org/officeDocument/2006/relationships/diagramColors" Target="../diagrams/colors1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5.xml"/><Relationship Id="rId11" Type="http://schemas.openxmlformats.org/officeDocument/2006/relationships/diagramQuickStyle" Target="../diagrams/quickStyle16.xml"/><Relationship Id="rId5" Type="http://schemas.openxmlformats.org/officeDocument/2006/relationships/diagramLayout" Target="../diagrams/layout15.xml"/><Relationship Id="rId15" Type="http://schemas.openxmlformats.org/officeDocument/2006/relationships/image" Target="../media/image19.png"/><Relationship Id="rId10" Type="http://schemas.openxmlformats.org/officeDocument/2006/relationships/diagramLayout" Target="../diagrams/layout16.xml"/><Relationship Id="rId4" Type="http://schemas.openxmlformats.org/officeDocument/2006/relationships/diagramData" Target="../diagrams/data15.xml"/><Relationship Id="rId9" Type="http://schemas.openxmlformats.org/officeDocument/2006/relationships/diagramData" Target="../diagrams/data16.xml"/><Relationship Id="rId1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13" Type="http://schemas.microsoft.com/office/2007/relationships/diagramDrawing" Target="../diagrams/drawing18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7.xml"/><Relationship Id="rId12" Type="http://schemas.openxmlformats.org/officeDocument/2006/relationships/diagramColors" Target="../diagrams/colors1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7.xml"/><Relationship Id="rId11" Type="http://schemas.openxmlformats.org/officeDocument/2006/relationships/diagramQuickStyle" Target="../diagrams/quickStyle18.xml"/><Relationship Id="rId5" Type="http://schemas.openxmlformats.org/officeDocument/2006/relationships/diagramLayout" Target="../diagrams/layout17.xml"/><Relationship Id="rId10" Type="http://schemas.openxmlformats.org/officeDocument/2006/relationships/diagramLayout" Target="../diagrams/layout18.xml"/><Relationship Id="rId4" Type="http://schemas.openxmlformats.org/officeDocument/2006/relationships/diagramData" Target="../diagrams/data17.xml"/><Relationship Id="rId9" Type="http://schemas.openxmlformats.org/officeDocument/2006/relationships/diagramData" Target="../diagrams/data18.xml"/><Relationship Id="rId1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13" Type="http://schemas.microsoft.com/office/2007/relationships/diagramDrawing" Target="../diagrams/drawing20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9.xml"/><Relationship Id="rId12" Type="http://schemas.openxmlformats.org/officeDocument/2006/relationships/diagramColors" Target="../diagrams/colors2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9.xml"/><Relationship Id="rId11" Type="http://schemas.openxmlformats.org/officeDocument/2006/relationships/diagramQuickStyle" Target="../diagrams/quickStyle20.xml"/><Relationship Id="rId5" Type="http://schemas.openxmlformats.org/officeDocument/2006/relationships/diagramLayout" Target="../diagrams/layout19.xml"/><Relationship Id="rId15" Type="http://schemas.openxmlformats.org/officeDocument/2006/relationships/image" Target="../media/image22.png"/><Relationship Id="rId10" Type="http://schemas.openxmlformats.org/officeDocument/2006/relationships/diagramLayout" Target="../diagrams/layout20.xml"/><Relationship Id="rId4" Type="http://schemas.openxmlformats.org/officeDocument/2006/relationships/diagramData" Target="../diagrams/data19.xml"/><Relationship Id="rId9" Type="http://schemas.openxmlformats.org/officeDocument/2006/relationships/diagramData" Target="../diagrams/data20.xml"/><Relationship Id="rId1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1.xml"/><Relationship Id="rId13" Type="http://schemas.microsoft.com/office/2007/relationships/diagramDrawing" Target="../diagrams/drawing2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1.xml"/><Relationship Id="rId12" Type="http://schemas.openxmlformats.org/officeDocument/2006/relationships/diagramColors" Target="../diagrams/colors2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1.xml"/><Relationship Id="rId11" Type="http://schemas.openxmlformats.org/officeDocument/2006/relationships/diagramQuickStyle" Target="../diagrams/quickStyle22.xml"/><Relationship Id="rId5" Type="http://schemas.openxmlformats.org/officeDocument/2006/relationships/diagramLayout" Target="../diagrams/layout21.xml"/><Relationship Id="rId10" Type="http://schemas.openxmlformats.org/officeDocument/2006/relationships/diagramLayout" Target="../diagrams/layout22.xml"/><Relationship Id="rId4" Type="http://schemas.openxmlformats.org/officeDocument/2006/relationships/diagramData" Target="../diagrams/data21.xml"/><Relationship Id="rId9" Type="http://schemas.openxmlformats.org/officeDocument/2006/relationships/diagramData" Target="../diagrams/data22.xml"/><Relationship Id="rId1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3.xml"/><Relationship Id="rId13" Type="http://schemas.microsoft.com/office/2007/relationships/diagramDrawing" Target="../diagrams/drawing24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3.xml"/><Relationship Id="rId12" Type="http://schemas.openxmlformats.org/officeDocument/2006/relationships/diagramColors" Target="../diagrams/colors2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3.xml"/><Relationship Id="rId11" Type="http://schemas.openxmlformats.org/officeDocument/2006/relationships/diagramQuickStyle" Target="../diagrams/quickStyle24.xml"/><Relationship Id="rId5" Type="http://schemas.openxmlformats.org/officeDocument/2006/relationships/diagramLayout" Target="../diagrams/layout23.xml"/><Relationship Id="rId15" Type="http://schemas.openxmlformats.org/officeDocument/2006/relationships/image" Target="../media/image25.png"/><Relationship Id="rId10" Type="http://schemas.openxmlformats.org/officeDocument/2006/relationships/diagramLayout" Target="../diagrams/layout24.xml"/><Relationship Id="rId4" Type="http://schemas.openxmlformats.org/officeDocument/2006/relationships/diagramData" Target="../diagrams/data23.xml"/><Relationship Id="rId9" Type="http://schemas.openxmlformats.org/officeDocument/2006/relationships/diagramData" Target="../diagrams/data24.xml"/><Relationship Id="rId1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5.xml"/><Relationship Id="rId13" Type="http://schemas.microsoft.com/office/2007/relationships/diagramDrawing" Target="../diagrams/drawing26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5.xml"/><Relationship Id="rId12" Type="http://schemas.openxmlformats.org/officeDocument/2006/relationships/diagramColors" Target="../diagrams/colors2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5.xml"/><Relationship Id="rId11" Type="http://schemas.openxmlformats.org/officeDocument/2006/relationships/diagramQuickStyle" Target="../diagrams/quickStyle26.xml"/><Relationship Id="rId5" Type="http://schemas.openxmlformats.org/officeDocument/2006/relationships/diagramLayout" Target="../diagrams/layout25.xml"/><Relationship Id="rId15" Type="http://schemas.openxmlformats.org/officeDocument/2006/relationships/image" Target="../media/image27.png"/><Relationship Id="rId10" Type="http://schemas.openxmlformats.org/officeDocument/2006/relationships/diagramLayout" Target="../diagrams/layout26.xml"/><Relationship Id="rId4" Type="http://schemas.openxmlformats.org/officeDocument/2006/relationships/diagramData" Target="../diagrams/data25.xml"/><Relationship Id="rId9" Type="http://schemas.openxmlformats.org/officeDocument/2006/relationships/diagramData" Target="../diagrams/data26.xml"/><Relationship Id="rId1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7.xml"/><Relationship Id="rId13" Type="http://schemas.microsoft.com/office/2007/relationships/diagramDrawing" Target="../diagrams/drawing28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7.xml"/><Relationship Id="rId12" Type="http://schemas.openxmlformats.org/officeDocument/2006/relationships/diagramColors" Target="../diagrams/colors2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7.xml"/><Relationship Id="rId11" Type="http://schemas.openxmlformats.org/officeDocument/2006/relationships/diagramQuickStyle" Target="../diagrams/quickStyle28.xml"/><Relationship Id="rId5" Type="http://schemas.openxmlformats.org/officeDocument/2006/relationships/diagramLayout" Target="../diagrams/layout27.xml"/><Relationship Id="rId15" Type="http://schemas.openxmlformats.org/officeDocument/2006/relationships/image" Target="../media/image29.png"/><Relationship Id="rId10" Type="http://schemas.openxmlformats.org/officeDocument/2006/relationships/diagramLayout" Target="../diagrams/layout28.xml"/><Relationship Id="rId4" Type="http://schemas.openxmlformats.org/officeDocument/2006/relationships/diagramData" Target="../diagrams/data27.xml"/><Relationship Id="rId9" Type="http://schemas.openxmlformats.org/officeDocument/2006/relationships/diagramData" Target="../diagrams/data28.xml"/><Relationship Id="rId1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13" Type="http://schemas.openxmlformats.org/officeDocument/2006/relationships/diagramColors" Target="../diagrams/colors7.xml"/><Relationship Id="rId18" Type="http://schemas.openxmlformats.org/officeDocument/2006/relationships/diagramColors" Target="../diagrams/colors8.xml"/><Relationship Id="rId3" Type="http://schemas.openxmlformats.org/officeDocument/2006/relationships/image" Target="../media/image11.png"/><Relationship Id="rId7" Type="http://schemas.openxmlformats.org/officeDocument/2006/relationships/diagramQuickStyle" Target="../diagrams/quickStyle6.xml"/><Relationship Id="rId12" Type="http://schemas.openxmlformats.org/officeDocument/2006/relationships/diagramQuickStyle" Target="../diagrams/quickStyle7.xml"/><Relationship Id="rId17" Type="http://schemas.openxmlformats.org/officeDocument/2006/relationships/diagramQuickStyle" Target="../diagrams/quickStyle8.xml"/><Relationship Id="rId2" Type="http://schemas.openxmlformats.org/officeDocument/2006/relationships/notesSlide" Target="../notesSlides/notesSlide7.xml"/><Relationship Id="rId16" Type="http://schemas.openxmlformats.org/officeDocument/2006/relationships/diagramLayout" Target="../diagrams/layout8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6.xml"/><Relationship Id="rId11" Type="http://schemas.openxmlformats.org/officeDocument/2006/relationships/diagramLayout" Target="../diagrams/layout7.xml"/><Relationship Id="rId5" Type="http://schemas.openxmlformats.org/officeDocument/2006/relationships/diagramData" Target="../diagrams/data6.xml"/><Relationship Id="rId15" Type="http://schemas.openxmlformats.org/officeDocument/2006/relationships/diagramData" Target="../diagrams/data8.xml"/><Relationship Id="rId10" Type="http://schemas.openxmlformats.org/officeDocument/2006/relationships/diagramData" Target="../diagrams/data7.xml"/><Relationship Id="rId19" Type="http://schemas.microsoft.com/office/2007/relationships/diagramDrawing" Target="../diagrams/drawing8.xml"/><Relationship Id="rId4" Type="http://schemas.openxmlformats.org/officeDocument/2006/relationships/image" Target="../media/image3.png"/><Relationship Id="rId9" Type="http://schemas.microsoft.com/office/2007/relationships/diagramDrawing" Target="../diagrams/drawing6.xml"/><Relationship Id="rId14" Type="http://schemas.microsoft.com/office/2007/relationships/diagramDrawing" Target="../diagrams/drawing7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13" Type="http://schemas.microsoft.com/office/2007/relationships/diagramDrawing" Target="../diagrams/drawing10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9.xml"/><Relationship Id="rId12" Type="http://schemas.openxmlformats.org/officeDocument/2006/relationships/diagramColors" Target="../diagrams/colors1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9.xml"/><Relationship Id="rId11" Type="http://schemas.openxmlformats.org/officeDocument/2006/relationships/diagramQuickStyle" Target="../diagrams/quickStyle10.xml"/><Relationship Id="rId5" Type="http://schemas.openxmlformats.org/officeDocument/2006/relationships/diagramLayout" Target="../diagrams/layout9.xml"/><Relationship Id="rId15" Type="http://schemas.openxmlformats.org/officeDocument/2006/relationships/image" Target="../media/image13.png"/><Relationship Id="rId10" Type="http://schemas.openxmlformats.org/officeDocument/2006/relationships/diagramLayout" Target="../diagrams/layout10.xml"/><Relationship Id="rId4" Type="http://schemas.openxmlformats.org/officeDocument/2006/relationships/diagramData" Target="../diagrams/data9.xml"/><Relationship Id="rId9" Type="http://schemas.openxmlformats.org/officeDocument/2006/relationships/diagramData" Target="../diagrams/data10.xml"/><Relationship Id="rId1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13" Type="http://schemas.microsoft.com/office/2007/relationships/diagramDrawing" Target="../diagrams/drawing1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1.xml"/><Relationship Id="rId12" Type="http://schemas.openxmlformats.org/officeDocument/2006/relationships/diagramColors" Target="../diagrams/colors1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1.xml"/><Relationship Id="rId11" Type="http://schemas.openxmlformats.org/officeDocument/2006/relationships/diagramQuickStyle" Target="../diagrams/quickStyle12.xml"/><Relationship Id="rId5" Type="http://schemas.openxmlformats.org/officeDocument/2006/relationships/diagramLayout" Target="../diagrams/layout11.xml"/><Relationship Id="rId15" Type="http://schemas.openxmlformats.org/officeDocument/2006/relationships/image" Target="../media/image15.png"/><Relationship Id="rId10" Type="http://schemas.openxmlformats.org/officeDocument/2006/relationships/diagramLayout" Target="../diagrams/layout12.xml"/><Relationship Id="rId4" Type="http://schemas.openxmlformats.org/officeDocument/2006/relationships/diagramData" Target="../diagrams/data11.xml"/><Relationship Id="rId9" Type="http://schemas.openxmlformats.org/officeDocument/2006/relationships/diagramData" Target="../diagrams/data12.xml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46633"/>
            <a:ext cx="7212563" cy="144039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IN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Consumer Goods</a:t>
            </a:r>
            <a:br>
              <a:rPr lang="en-IN" sz="4000" b="1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IN" sz="4400" b="1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Ad_Hoc Insights</a:t>
            </a:r>
            <a:endParaRPr lang="en-US" sz="4400" dirty="0">
              <a:solidFill>
                <a:schemeClr val="accent4"/>
              </a:solidFill>
            </a:endParaRPr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 descr="Icon of chart. ">
            <a:extLst>
              <a:ext uri="{FF2B5EF4-FFF2-40B4-BE49-F238E27FC236}">
                <a16:creationId xmlns:a16="http://schemas.microsoft.com/office/drawing/2014/main" id="{B95DF07A-CE7E-4D89-9AA0-25F4FFF3B9C7}"/>
              </a:ext>
            </a:extLst>
          </p:cNvPr>
          <p:cNvGrpSpPr/>
          <p:nvPr/>
        </p:nvGrpSpPr>
        <p:grpSpPr>
          <a:xfrm>
            <a:off x="6028303" y="3723994"/>
            <a:ext cx="489958" cy="492680"/>
            <a:chOff x="2025650" y="4786313"/>
            <a:chExt cx="285750" cy="287338"/>
          </a:xfrm>
          <a:solidFill>
            <a:schemeClr val="bg1"/>
          </a:solidFill>
        </p:grpSpPr>
        <p:sp>
          <p:nvSpPr>
            <p:cNvPr id="8" name="Freeform 565">
              <a:extLst>
                <a:ext uri="{FF2B5EF4-FFF2-40B4-BE49-F238E27FC236}">
                  <a16:creationId xmlns:a16="http://schemas.microsoft.com/office/drawing/2014/main" id="{548FC78B-EF83-4185-A63D-1A5A85640B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5650" y="4786313"/>
              <a:ext cx="285750" cy="287338"/>
            </a:xfrm>
            <a:custGeom>
              <a:avLst/>
              <a:gdLst>
                <a:gd name="T0" fmla="*/ 812 w 903"/>
                <a:gd name="T1" fmla="*/ 500 h 903"/>
                <a:gd name="T2" fmla="*/ 810 w 903"/>
                <a:gd name="T3" fmla="*/ 505 h 903"/>
                <a:gd name="T4" fmla="*/ 806 w 903"/>
                <a:gd name="T5" fmla="*/ 509 h 903"/>
                <a:gd name="T6" fmla="*/ 800 w 903"/>
                <a:gd name="T7" fmla="*/ 511 h 903"/>
                <a:gd name="T8" fmla="*/ 105 w 903"/>
                <a:gd name="T9" fmla="*/ 511 h 903"/>
                <a:gd name="T10" fmla="*/ 99 w 903"/>
                <a:gd name="T11" fmla="*/ 510 h 903"/>
                <a:gd name="T12" fmla="*/ 95 w 903"/>
                <a:gd name="T13" fmla="*/ 507 h 903"/>
                <a:gd name="T14" fmla="*/ 92 w 903"/>
                <a:gd name="T15" fmla="*/ 502 h 903"/>
                <a:gd name="T16" fmla="*/ 90 w 903"/>
                <a:gd name="T17" fmla="*/ 496 h 903"/>
                <a:gd name="T18" fmla="*/ 90 w 903"/>
                <a:gd name="T19" fmla="*/ 105 h 903"/>
                <a:gd name="T20" fmla="*/ 92 w 903"/>
                <a:gd name="T21" fmla="*/ 100 h 903"/>
                <a:gd name="T22" fmla="*/ 95 w 903"/>
                <a:gd name="T23" fmla="*/ 94 h 903"/>
                <a:gd name="T24" fmla="*/ 99 w 903"/>
                <a:gd name="T25" fmla="*/ 91 h 903"/>
                <a:gd name="T26" fmla="*/ 105 w 903"/>
                <a:gd name="T27" fmla="*/ 90 h 903"/>
                <a:gd name="T28" fmla="*/ 800 w 903"/>
                <a:gd name="T29" fmla="*/ 90 h 903"/>
                <a:gd name="T30" fmla="*/ 806 w 903"/>
                <a:gd name="T31" fmla="*/ 92 h 903"/>
                <a:gd name="T32" fmla="*/ 810 w 903"/>
                <a:gd name="T33" fmla="*/ 96 h 903"/>
                <a:gd name="T34" fmla="*/ 812 w 903"/>
                <a:gd name="T35" fmla="*/ 102 h 903"/>
                <a:gd name="T36" fmla="*/ 813 w 903"/>
                <a:gd name="T37" fmla="*/ 496 h 903"/>
                <a:gd name="T38" fmla="*/ 15 w 903"/>
                <a:gd name="T39" fmla="*/ 0 h 903"/>
                <a:gd name="T40" fmla="*/ 9 w 903"/>
                <a:gd name="T41" fmla="*/ 1 h 903"/>
                <a:gd name="T42" fmla="*/ 5 w 903"/>
                <a:gd name="T43" fmla="*/ 4 h 903"/>
                <a:gd name="T44" fmla="*/ 1 w 903"/>
                <a:gd name="T45" fmla="*/ 8 h 903"/>
                <a:gd name="T46" fmla="*/ 0 w 903"/>
                <a:gd name="T47" fmla="*/ 15 h 903"/>
                <a:gd name="T48" fmla="*/ 0 w 903"/>
                <a:gd name="T49" fmla="*/ 590 h 903"/>
                <a:gd name="T50" fmla="*/ 2 w 903"/>
                <a:gd name="T51" fmla="*/ 595 h 903"/>
                <a:gd name="T52" fmla="*/ 7 w 903"/>
                <a:gd name="T53" fmla="*/ 599 h 903"/>
                <a:gd name="T54" fmla="*/ 12 w 903"/>
                <a:gd name="T55" fmla="*/ 602 h 903"/>
                <a:gd name="T56" fmla="*/ 437 w 903"/>
                <a:gd name="T57" fmla="*/ 602 h 903"/>
                <a:gd name="T58" fmla="*/ 260 w 903"/>
                <a:gd name="T59" fmla="*/ 877 h 903"/>
                <a:gd name="T60" fmla="*/ 257 w 903"/>
                <a:gd name="T61" fmla="*/ 883 h 903"/>
                <a:gd name="T62" fmla="*/ 256 w 903"/>
                <a:gd name="T63" fmla="*/ 888 h 903"/>
                <a:gd name="T64" fmla="*/ 257 w 903"/>
                <a:gd name="T65" fmla="*/ 893 h 903"/>
                <a:gd name="T66" fmla="*/ 260 w 903"/>
                <a:gd name="T67" fmla="*/ 899 h 903"/>
                <a:gd name="T68" fmla="*/ 265 w 903"/>
                <a:gd name="T69" fmla="*/ 902 h 903"/>
                <a:gd name="T70" fmla="*/ 271 w 903"/>
                <a:gd name="T71" fmla="*/ 903 h 903"/>
                <a:gd name="T72" fmla="*/ 277 w 903"/>
                <a:gd name="T73" fmla="*/ 902 h 903"/>
                <a:gd name="T74" fmla="*/ 281 w 903"/>
                <a:gd name="T75" fmla="*/ 899 h 903"/>
                <a:gd name="T76" fmla="*/ 621 w 903"/>
                <a:gd name="T77" fmla="*/ 899 h 903"/>
                <a:gd name="T78" fmla="*/ 627 w 903"/>
                <a:gd name="T79" fmla="*/ 902 h 903"/>
                <a:gd name="T80" fmla="*/ 632 w 903"/>
                <a:gd name="T81" fmla="*/ 903 h 903"/>
                <a:gd name="T82" fmla="*/ 637 w 903"/>
                <a:gd name="T83" fmla="*/ 902 h 903"/>
                <a:gd name="T84" fmla="*/ 643 w 903"/>
                <a:gd name="T85" fmla="*/ 899 h 903"/>
                <a:gd name="T86" fmla="*/ 646 w 903"/>
                <a:gd name="T87" fmla="*/ 893 h 903"/>
                <a:gd name="T88" fmla="*/ 647 w 903"/>
                <a:gd name="T89" fmla="*/ 888 h 903"/>
                <a:gd name="T90" fmla="*/ 646 w 903"/>
                <a:gd name="T91" fmla="*/ 883 h 903"/>
                <a:gd name="T92" fmla="*/ 643 w 903"/>
                <a:gd name="T93" fmla="*/ 877 h 903"/>
                <a:gd name="T94" fmla="*/ 467 w 903"/>
                <a:gd name="T95" fmla="*/ 602 h 903"/>
                <a:gd name="T96" fmla="*/ 892 w 903"/>
                <a:gd name="T97" fmla="*/ 602 h 903"/>
                <a:gd name="T98" fmla="*/ 897 w 903"/>
                <a:gd name="T99" fmla="*/ 599 h 903"/>
                <a:gd name="T100" fmla="*/ 900 w 903"/>
                <a:gd name="T101" fmla="*/ 595 h 903"/>
                <a:gd name="T102" fmla="*/ 902 w 903"/>
                <a:gd name="T103" fmla="*/ 590 h 903"/>
                <a:gd name="T104" fmla="*/ 903 w 903"/>
                <a:gd name="T105" fmla="*/ 15 h 903"/>
                <a:gd name="T106" fmla="*/ 902 w 903"/>
                <a:gd name="T107" fmla="*/ 8 h 903"/>
                <a:gd name="T108" fmla="*/ 899 w 903"/>
                <a:gd name="T109" fmla="*/ 4 h 903"/>
                <a:gd name="T110" fmla="*/ 894 w 903"/>
                <a:gd name="T111" fmla="*/ 1 h 903"/>
                <a:gd name="T112" fmla="*/ 888 w 903"/>
                <a:gd name="T11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3" h="903">
                  <a:moveTo>
                    <a:pt x="813" y="496"/>
                  </a:moveTo>
                  <a:lnTo>
                    <a:pt x="812" y="500"/>
                  </a:lnTo>
                  <a:lnTo>
                    <a:pt x="811" y="502"/>
                  </a:lnTo>
                  <a:lnTo>
                    <a:pt x="810" y="505"/>
                  </a:lnTo>
                  <a:lnTo>
                    <a:pt x="808" y="507"/>
                  </a:lnTo>
                  <a:lnTo>
                    <a:pt x="806" y="509"/>
                  </a:lnTo>
                  <a:lnTo>
                    <a:pt x="804" y="510"/>
                  </a:lnTo>
                  <a:lnTo>
                    <a:pt x="800" y="511"/>
                  </a:lnTo>
                  <a:lnTo>
                    <a:pt x="797" y="511"/>
                  </a:lnTo>
                  <a:lnTo>
                    <a:pt x="105" y="511"/>
                  </a:lnTo>
                  <a:lnTo>
                    <a:pt x="102" y="511"/>
                  </a:lnTo>
                  <a:lnTo>
                    <a:pt x="99" y="510"/>
                  </a:lnTo>
                  <a:lnTo>
                    <a:pt x="97" y="509"/>
                  </a:lnTo>
                  <a:lnTo>
                    <a:pt x="95" y="507"/>
                  </a:lnTo>
                  <a:lnTo>
                    <a:pt x="93" y="505"/>
                  </a:lnTo>
                  <a:lnTo>
                    <a:pt x="92" y="502"/>
                  </a:lnTo>
                  <a:lnTo>
                    <a:pt x="90" y="500"/>
                  </a:lnTo>
                  <a:lnTo>
                    <a:pt x="90" y="496"/>
                  </a:lnTo>
                  <a:lnTo>
                    <a:pt x="90" y="316"/>
                  </a:lnTo>
                  <a:lnTo>
                    <a:pt x="90" y="105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3" y="96"/>
                  </a:lnTo>
                  <a:lnTo>
                    <a:pt x="95" y="94"/>
                  </a:lnTo>
                  <a:lnTo>
                    <a:pt x="97" y="92"/>
                  </a:lnTo>
                  <a:lnTo>
                    <a:pt x="99" y="91"/>
                  </a:lnTo>
                  <a:lnTo>
                    <a:pt x="102" y="90"/>
                  </a:lnTo>
                  <a:lnTo>
                    <a:pt x="105" y="90"/>
                  </a:lnTo>
                  <a:lnTo>
                    <a:pt x="798" y="90"/>
                  </a:lnTo>
                  <a:lnTo>
                    <a:pt x="800" y="90"/>
                  </a:lnTo>
                  <a:lnTo>
                    <a:pt x="804" y="91"/>
                  </a:lnTo>
                  <a:lnTo>
                    <a:pt x="806" y="92"/>
                  </a:lnTo>
                  <a:lnTo>
                    <a:pt x="808" y="94"/>
                  </a:lnTo>
                  <a:lnTo>
                    <a:pt x="810" y="96"/>
                  </a:lnTo>
                  <a:lnTo>
                    <a:pt x="811" y="100"/>
                  </a:lnTo>
                  <a:lnTo>
                    <a:pt x="812" y="102"/>
                  </a:lnTo>
                  <a:lnTo>
                    <a:pt x="813" y="105"/>
                  </a:lnTo>
                  <a:lnTo>
                    <a:pt x="813" y="496"/>
                  </a:lnTo>
                  <a:close/>
                  <a:moveTo>
                    <a:pt x="888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587"/>
                  </a:lnTo>
                  <a:lnTo>
                    <a:pt x="0" y="590"/>
                  </a:lnTo>
                  <a:lnTo>
                    <a:pt x="1" y="593"/>
                  </a:lnTo>
                  <a:lnTo>
                    <a:pt x="2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9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437" y="602"/>
                  </a:lnTo>
                  <a:lnTo>
                    <a:pt x="437" y="701"/>
                  </a:lnTo>
                  <a:lnTo>
                    <a:pt x="260" y="877"/>
                  </a:lnTo>
                  <a:lnTo>
                    <a:pt x="259" y="879"/>
                  </a:lnTo>
                  <a:lnTo>
                    <a:pt x="257" y="883"/>
                  </a:lnTo>
                  <a:lnTo>
                    <a:pt x="256" y="885"/>
                  </a:lnTo>
                  <a:lnTo>
                    <a:pt x="256" y="888"/>
                  </a:lnTo>
                  <a:lnTo>
                    <a:pt x="256" y="891"/>
                  </a:lnTo>
                  <a:lnTo>
                    <a:pt x="257" y="893"/>
                  </a:lnTo>
                  <a:lnTo>
                    <a:pt x="259" y="897"/>
                  </a:lnTo>
                  <a:lnTo>
                    <a:pt x="260" y="899"/>
                  </a:lnTo>
                  <a:lnTo>
                    <a:pt x="263" y="901"/>
                  </a:lnTo>
                  <a:lnTo>
                    <a:pt x="265" y="902"/>
                  </a:lnTo>
                  <a:lnTo>
                    <a:pt x="268" y="903"/>
                  </a:lnTo>
                  <a:lnTo>
                    <a:pt x="271" y="903"/>
                  </a:lnTo>
                  <a:lnTo>
                    <a:pt x="274" y="903"/>
                  </a:lnTo>
                  <a:lnTo>
                    <a:pt x="277" y="902"/>
                  </a:lnTo>
                  <a:lnTo>
                    <a:pt x="279" y="901"/>
                  </a:lnTo>
                  <a:lnTo>
                    <a:pt x="281" y="899"/>
                  </a:lnTo>
                  <a:lnTo>
                    <a:pt x="452" y="728"/>
                  </a:lnTo>
                  <a:lnTo>
                    <a:pt x="621" y="899"/>
                  </a:lnTo>
                  <a:lnTo>
                    <a:pt x="623" y="901"/>
                  </a:lnTo>
                  <a:lnTo>
                    <a:pt x="627" y="902"/>
                  </a:lnTo>
                  <a:lnTo>
                    <a:pt x="629" y="903"/>
                  </a:lnTo>
                  <a:lnTo>
                    <a:pt x="632" y="903"/>
                  </a:lnTo>
                  <a:lnTo>
                    <a:pt x="635" y="903"/>
                  </a:lnTo>
                  <a:lnTo>
                    <a:pt x="637" y="902"/>
                  </a:lnTo>
                  <a:lnTo>
                    <a:pt x="641" y="901"/>
                  </a:lnTo>
                  <a:lnTo>
                    <a:pt x="643" y="899"/>
                  </a:lnTo>
                  <a:lnTo>
                    <a:pt x="645" y="897"/>
                  </a:lnTo>
                  <a:lnTo>
                    <a:pt x="646" y="893"/>
                  </a:lnTo>
                  <a:lnTo>
                    <a:pt x="647" y="891"/>
                  </a:lnTo>
                  <a:lnTo>
                    <a:pt x="647" y="888"/>
                  </a:lnTo>
                  <a:lnTo>
                    <a:pt x="647" y="885"/>
                  </a:lnTo>
                  <a:lnTo>
                    <a:pt x="646" y="883"/>
                  </a:lnTo>
                  <a:lnTo>
                    <a:pt x="645" y="879"/>
                  </a:lnTo>
                  <a:lnTo>
                    <a:pt x="643" y="877"/>
                  </a:lnTo>
                  <a:lnTo>
                    <a:pt x="467" y="701"/>
                  </a:lnTo>
                  <a:lnTo>
                    <a:pt x="467" y="602"/>
                  </a:lnTo>
                  <a:lnTo>
                    <a:pt x="888" y="602"/>
                  </a:lnTo>
                  <a:lnTo>
                    <a:pt x="892" y="602"/>
                  </a:lnTo>
                  <a:lnTo>
                    <a:pt x="894" y="601"/>
                  </a:lnTo>
                  <a:lnTo>
                    <a:pt x="897" y="599"/>
                  </a:lnTo>
                  <a:lnTo>
                    <a:pt x="899" y="597"/>
                  </a:lnTo>
                  <a:lnTo>
                    <a:pt x="900" y="595"/>
                  </a:lnTo>
                  <a:lnTo>
                    <a:pt x="902" y="593"/>
                  </a:lnTo>
                  <a:lnTo>
                    <a:pt x="902" y="590"/>
                  </a:lnTo>
                  <a:lnTo>
                    <a:pt x="903" y="587"/>
                  </a:lnTo>
                  <a:lnTo>
                    <a:pt x="903" y="15"/>
                  </a:lnTo>
                  <a:lnTo>
                    <a:pt x="902" y="12"/>
                  </a:lnTo>
                  <a:lnTo>
                    <a:pt x="902" y="8"/>
                  </a:lnTo>
                  <a:lnTo>
                    <a:pt x="900" y="6"/>
                  </a:lnTo>
                  <a:lnTo>
                    <a:pt x="899" y="4"/>
                  </a:lnTo>
                  <a:lnTo>
                    <a:pt x="897" y="2"/>
                  </a:lnTo>
                  <a:lnTo>
                    <a:pt x="894" y="1"/>
                  </a:lnTo>
                  <a:lnTo>
                    <a:pt x="892" y="0"/>
                  </a:lnTo>
                  <a:lnTo>
                    <a:pt x="8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566">
              <a:extLst>
                <a:ext uri="{FF2B5EF4-FFF2-40B4-BE49-F238E27FC236}">
                  <a16:creationId xmlns:a16="http://schemas.microsoft.com/office/drawing/2014/main" id="{B7B50F87-A3AA-4FB6-9692-24BF5512F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225" y="4843463"/>
              <a:ext cx="200025" cy="73025"/>
            </a:xfrm>
            <a:custGeom>
              <a:avLst/>
              <a:gdLst>
                <a:gd name="T0" fmla="*/ 151 w 632"/>
                <a:gd name="T1" fmla="*/ 151 h 226"/>
                <a:gd name="T2" fmla="*/ 157 w 632"/>
                <a:gd name="T3" fmla="*/ 149 h 226"/>
                <a:gd name="T4" fmla="*/ 161 w 632"/>
                <a:gd name="T5" fmla="*/ 146 h 226"/>
                <a:gd name="T6" fmla="*/ 288 w 632"/>
                <a:gd name="T7" fmla="*/ 217 h 226"/>
                <a:gd name="T8" fmla="*/ 292 w 632"/>
                <a:gd name="T9" fmla="*/ 223 h 226"/>
                <a:gd name="T10" fmla="*/ 299 w 632"/>
                <a:gd name="T11" fmla="*/ 226 h 226"/>
                <a:gd name="T12" fmla="*/ 302 w 632"/>
                <a:gd name="T13" fmla="*/ 226 h 226"/>
                <a:gd name="T14" fmla="*/ 307 w 632"/>
                <a:gd name="T15" fmla="*/ 225 h 226"/>
                <a:gd name="T16" fmla="*/ 313 w 632"/>
                <a:gd name="T17" fmla="*/ 222 h 226"/>
                <a:gd name="T18" fmla="*/ 471 w 632"/>
                <a:gd name="T19" fmla="*/ 191 h 226"/>
                <a:gd name="T20" fmla="*/ 477 w 632"/>
                <a:gd name="T21" fmla="*/ 195 h 226"/>
                <a:gd name="T22" fmla="*/ 483 w 632"/>
                <a:gd name="T23" fmla="*/ 196 h 226"/>
                <a:gd name="T24" fmla="*/ 488 w 632"/>
                <a:gd name="T25" fmla="*/ 194 h 226"/>
                <a:gd name="T26" fmla="*/ 494 w 632"/>
                <a:gd name="T27" fmla="*/ 191 h 226"/>
                <a:gd name="T28" fmla="*/ 631 w 632"/>
                <a:gd name="T29" fmla="*/ 23 h 226"/>
                <a:gd name="T30" fmla="*/ 632 w 632"/>
                <a:gd name="T31" fmla="*/ 16 h 226"/>
                <a:gd name="T32" fmla="*/ 632 w 632"/>
                <a:gd name="T33" fmla="*/ 11 h 226"/>
                <a:gd name="T34" fmla="*/ 629 w 632"/>
                <a:gd name="T35" fmla="*/ 5 h 226"/>
                <a:gd name="T36" fmla="*/ 625 w 632"/>
                <a:gd name="T37" fmla="*/ 2 h 226"/>
                <a:gd name="T38" fmla="*/ 619 w 632"/>
                <a:gd name="T39" fmla="*/ 0 h 226"/>
                <a:gd name="T40" fmla="*/ 613 w 632"/>
                <a:gd name="T41" fmla="*/ 1 h 226"/>
                <a:gd name="T42" fmla="*/ 607 w 632"/>
                <a:gd name="T43" fmla="*/ 3 h 226"/>
                <a:gd name="T44" fmla="*/ 481 w 632"/>
                <a:gd name="T45" fmla="*/ 159 h 226"/>
                <a:gd name="T46" fmla="*/ 415 w 632"/>
                <a:gd name="T47" fmla="*/ 93 h 226"/>
                <a:gd name="T48" fmla="*/ 409 w 632"/>
                <a:gd name="T49" fmla="*/ 91 h 226"/>
                <a:gd name="T50" fmla="*/ 404 w 632"/>
                <a:gd name="T51" fmla="*/ 91 h 226"/>
                <a:gd name="T52" fmla="*/ 398 w 632"/>
                <a:gd name="T53" fmla="*/ 93 h 226"/>
                <a:gd name="T54" fmla="*/ 307 w 632"/>
                <a:gd name="T55" fmla="*/ 185 h 226"/>
                <a:gd name="T56" fmla="*/ 247 w 632"/>
                <a:gd name="T57" fmla="*/ 39 h 226"/>
                <a:gd name="T58" fmla="*/ 242 w 632"/>
                <a:gd name="T59" fmla="*/ 34 h 226"/>
                <a:gd name="T60" fmla="*/ 234 w 632"/>
                <a:gd name="T61" fmla="*/ 33 h 226"/>
                <a:gd name="T62" fmla="*/ 227 w 632"/>
                <a:gd name="T63" fmla="*/ 35 h 226"/>
                <a:gd name="T64" fmla="*/ 144 w 632"/>
                <a:gd name="T65" fmla="*/ 121 h 226"/>
                <a:gd name="T66" fmla="*/ 12 w 632"/>
                <a:gd name="T67" fmla="*/ 121 h 226"/>
                <a:gd name="T68" fmla="*/ 7 w 632"/>
                <a:gd name="T69" fmla="*/ 123 h 226"/>
                <a:gd name="T70" fmla="*/ 3 w 632"/>
                <a:gd name="T71" fmla="*/ 128 h 226"/>
                <a:gd name="T72" fmla="*/ 0 w 632"/>
                <a:gd name="T73" fmla="*/ 133 h 226"/>
                <a:gd name="T74" fmla="*/ 0 w 632"/>
                <a:gd name="T75" fmla="*/ 138 h 226"/>
                <a:gd name="T76" fmla="*/ 3 w 632"/>
                <a:gd name="T77" fmla="*/ 144 h 226"/>
                <a:gd name="T78" fmla="*/ 7 w 632"/>
                <a:gd name="T79" fmla="*/ 148 h 226"/>
                <a:gd name="T80" fmla="*/ 12 w 632"/>
                <a:gd name="T81" fmla="*/ 150 h 226"/>
                <a:gd name="T82" fmla="*/ 15 w 632"/>
                <a:gd name="T83" fmla="*/ 15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32" h="226">
                  <a:moveTo>
                    <a:pt x="15" y="151"/>
                  </a:moveTo>
                  <a:lnTo>
                    <a:pt x="151" y="151"/>
                  </a:lnTo>
                  <a:lnTo>
                    <a:pt x="154" y="150"/>
                  </a:lnTo>
                  <a:lnTo>
                    <a:pt x="157" y="149"/>
                  </a:lnTo>
                  <a:lnTo>
                    <a:pt x="159" y="148"/>
                  </a:lnTo>
                  <a:lnTo>
                    <a:pt x="161" y="146"/>
                  </a:lnTo>
                  <a:lnTo>
                    <a:pt x="230" y="75"/>
                  </a:lnTo>
                  <a:lnTo>
                    <a:pt x="288" y="217"/>
                  </a:lnTo>
                  <a:lnTo>
                    <a:pt x="289" y="220"/>
                  </a:lnTo>
                  <a:lnTo>
                    <a:pt x="292" y="223"/>
                  </a:lnTo>
                  <a:lnTo>
                    <a:pt x="294" y="224"/>
                  </a:lnTo>
                  <a:lnTo>
                    <a:pt x="299" y="226"/>
                  </a:lnTo>
                  <a:lnTo>
                    <a:pt x="300" y="226"/>
                  </a:lnTo>
                  <a:lnTo>
                    <a:pt x="302" y="226"/>
                  </a:lnTo>
                  <a:lnTo>
                    <a:pt x="304" y="226"/>
                  </a:lnTo>
                  <a:lnTo>
                    <a:pt x="307" y="225"/>
                  </a:lnTo>
                  <a:lnTo>
                    <a:pt x="309" y="223"/>
                  </a:lnTo>
                  <a:lnTo>
                    <a:pt x="313" y="222"/>
                  </a:lnTo>
                  <a:lnTo>
                    <a:pt x="407" y="127"/>
                  </a:lnTo>
                  <a:lnTo>
                    <a:pt x="471" y="191"/>
                  </a:lnTo>
                  <a:lnTo>
                    <a:pt x="473" y="193"/>
                  </a:lnTo>
                  <a:lnTo>
                    <a:pt x="477" y="195"/>
                  </a:lnTo>
                  <a:lnTo>
                    <a:pt x="480" y="196"/>
                  </a:lnTo>
                  <a:lnTo>
                    <a:pt x="483" y="196"/>
                  </a:lnTo>
                  <a:lnTo>
                    <a:pt x="486" y="195"/>
                  </a:lnTo>
                  <a:lnTo>
                    <a:pt x="488" y="194"/>
                  </a:lnTo>
                  <a:lnTo>
                    <a:pt x="492" y="193"/>
                  </a:lnTo>
                  <a:lnTo>
                    <a:pt x="494" y="191"/>
                  </a:lnTo>
                  <a:lnTo>
                    <a:pt x="629" y="25"/>
                  </a:lnTo>
                  <a:lnTo>
                    <a:pt x="631" y="23"/>
                  </a:lnTo>
                  <a:lnTo>
                    <a:pt x="632" y="19"/>
                  </a:lnTo>
                  <a:lnTo>
                    <a:pt x="632" y="16"/>
                  </a:lnTo>
                  <a:lnTo>
                    <a:pt x="632" y="14"/>
                  </a:lnTo>
                  <a:lnTo>
                    <a:pt x="632" y="11"/>
                  </a:lnTo>
                  <a:lnTo>
                    <a:pt x="631" y="9"/>
                  </a:lnTo>
                  <a:lnTo>
                    <a:pt x="629" y="5"/>
                  </a:lnTo>
                  <a:lnTo>
                    <a:pt x="627" y="3"/>
                  </a:lnTo>
                  <a:lnTo>
                    <a:pt x="625" y="2"/>
                  </a:lnTo>
                  <a:lnTo>
                    <a:pt x="621" y="1"/>
                  </a:lnTo>
                  <a:lnTo>
                    <a:pt x="619" y="0"/>
                  </a:lnTo>
                  <a:lnTo>
                    <a:pt x="616" y="0"/>
                  </a:lnTo>
                  <a:lnTo>
                    <a:pt x="613" y="1"/>
                  </a:lnTo>
                  <a:lnTo>
                    <a:pt x="611" y="2"/>
                  </a:lnTo>
                  <a:lnTo>
                    <a:pt x="607" y="3"/>
                  </a:lnTo>
                  <a:lnTo>
                    <a:pt x="605" y="5"/>
                  </a:lnTo>
                  <a:lnTo>
                    <a:pt x="481" y="159"/>
                  </a:lnTo>
                  <a:lnTo>
                    <a:pt x="418" y="95"/>
                  </a:lnTo>
                  <a:lnTo>
                    <a:pt x="415" y="93"/>
                  </a:lnTo>
                  <a:lnTo>
                    <a:pt x="412" y="91"/>
                  </a:lnTo>
                  <a:lnTo>
                    <a:pt x="409" y="91"/>
                  </a:lnTo>
                  <a:lnTo>
                    <a:pt x="407" y="90"/>
                  </a:lnTo>
                  <a:lnTo>
                    <a:pt x="404" y="91"/>
                  </a:lnTo>
                  <a:lnTo>
                    <a:pt x="400" y="91"/>
                  </a:lnTo>
                  <a:lnTo>
                    <a:pt x="398" y="93"/>
                  </a:lnTo>
                  <a:lnTo>
                    <a:pt x="396" y="95"/>
                  </a:lnTo>
                  <a:lnTo>
                    <a:pt x="307" y="185"/>
                  </a:lnTo>
                  <a:lnTo>
                    <a:pt x="249" y="42"/>
                  </a:lnTo>
                  <a:lnTo>
                    <a:pt x="247" y="39"/>
                  </a:lnTo>
                  <a:lnTo>
                    <a:pt x="244" y="36"/>
                  </a:lnTo>
                  <a:lnTo>
                    <a:pt x="242" y="34"/>
                  </a:lnTo>
                  <a:lnTo>
                    <a:pt x="237" y="33"/>
                  </a:lnTo>
                  <a:lnTo>
                    <a:pt x="234" y="33"/>
                  </a:lnTo>
                  <a:lnTo>
                    <a:pt x="230" y="33"/>
                  </a:lnTo>
                  <a:lnTo>
                    <a:pt x="227" y="35"/>
                  </a:lnTo>
                  <a:lnTo>
                    <a:pt x="224" y="38"/>
                  </a:lnTo>
                  <a:lnTo>
                    <a:pt x="144" y="121"/>
                  </a:lnTo>
                  <a:lnTo>
                    <a:pt x="15" y="121"/>
                  </a:lnTo>
                  <a:lnTo>
                    <a:pt x="12" y="121"/>
                  </a:lnTo>
                  <a:lnTo>
                    <a:pt x="9" y="122"/>
                  </a:lnTo>
                  <a:lnTo>
                    <a:pt x="7" y="123"/>
                  </a:lnTo>
                  <a:lnTo>
                    <a:pt x="5" y="126"/>
                  </a:lnTo>
                  <a:lnTo>
                    <a:pt x="3" y="128"/>
                  </a:lnTo>
                  <a:lnTo>
                    <a:pt x="2" y="130"/>
                  </a:lnTo>
                  <a:lnTo>
                    <a:pt x="0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2" y="142"/>
                  </a:lnTo>
                  <a:lnTo>
                    <a:pt x="3" y="144"/>
                  </a:lnTo>
                  <a:lnTo>
                    <a:pt x="5" y="146"/>
                  </a:lnTo>
                  <a:lnTo>
                    <a:pt x="7" y="148"/>
                  </a:lnTo>
                  <a:lnTo>
                    <a:pt x="9" y="150"/>
                  </a:lnTo>
                  <a:lnTo>
                    <a:pt x="12" y="150"/>
                  </a:lnTo>
                  <a:lnTo>
                    <a:pt x="15" y="151"/>
                  </a:lnTo>
                  <a:lnTo>
                    <a:pt x="15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FD910B90-3A01-E0C9-9E33-BEE3514F0C6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B2624"/>
              </a:clrFrom>
              <a:clrTo>
                <a:srgbClr val="2B2624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448679" y="2066705"/>
            <a:ext cx="4370420" cy="30205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5" name="Picture 1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132304A-0230-4C5C-6991-8C10C6617CD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98" y="232702"/>
            <a:ext cx="941723" cy="925475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C30CF98-721A-98F2-C949-B2333ED7EEAB}"/>
              </a:ext>
            </a:extLst>
          </p:cNvPr>
          <p:cNvSpPr txBox="1"/>
          <p:nvPr/>
        </p:nvSpPr>
        <p:spPr>
          <a:xfrm>
            <a:off x="9442978" y="6369789"/>
            <a:ext cx="2749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>
                <a:solidFill>
                  <a:schemeClr val="accent4"/>
                </a:solidFill>
              </a:rPr>
              <a:t>Presented by Nidhi Jain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A6A5DCC-7058-494A-87C7-6E033485A2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264" y="232701"/>
            <a:ext cx="941724" cy="92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1E6ED-2D60-CE87-744E-6A3C9E08B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50ADDD-2DEC-8B20-0D9E-F5B7424A7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9565A44E-8BC9-5831-715A-948E9C86F71E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Request 3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1292A9-672D-D470-C93E-ACB5A309E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767FFCC-9F53-7DFC-79A1-14C0D66EB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analysis slide 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CC2098-E9C6-7F3D-DC85-0B13799D3C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0889" y="6335102"/>
            <a:ext cx="521109" cy="522898"/>
          </a:xfrm>
          <a:prstGeom prst="rect">
            <a:avLst/>
          </a:prstGeom>
        </p:spPr>
      </p:pic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35EB2DDF-4C2A-DB48-B1CE-F7716C68EF5E}"/>
              </a:ext>
            </a:extLst>
          </p:cNvPr>
          <p:cNvGraphicFramePr/>
          <p:nvPr/>
        </p:nvGraphicFramePr>
        <p:xfrm>
          <a:off x="349152" y="1286906"/>
          <a:ext cx="4809391" cy="387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1B5AA608-333A-A1C0-B91F-AACAF9275EFD}"/>
              </a:ext>
            </a:extLst>
          </p:cNvPr>
          <p:cNvGrpSpPr/>
          <p:nvPr/>
        </p:nvGrpSpPr>
        <p:grpSpPr>
          <a:xfrm>
            <a:off x="5928318" y="4249550"/>
            <a:ext cx="2880746" cy="386100"/>
            <a:chOff x="0" y="0"/>
            <a:chExt cx="4809391" cy="3861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D7E2C41-4993-06EC-988D-A1778BBC038E}"/>
                </a:ext>
              </a:extLst>
            </p:cNvPr>
            <p:cNvSpPr/>
            <p:nvPr/>
          </p:nvSpPr>
          <p:spPr>
            <a:xfrm>
              <a:off x="0" y="0"/>
              <a:ext cx="4809391" cy="386100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ectangle: Rounded Corners 4">
              <a:extLst>
                <a:ext uri="{FF2B5EF4-FFF2-40B4-BE49-F238E27FC236}">
                  <a16:creationId xmlns:a16="http://schemas.microsoft.com/office/drawing/2014/main" id="{AE97C58E-A129-770B-DF65-8DAED4B649A1}"/>
                </a:ext>
              </a:extLst>
            </p:cNvPr>
            <p:cNvSpPr txBox="1"/>
            <p:nvPr/>
          </p:nvSpPr>
          <p:spPr>
            <a:xfrm>
              <a:off x="18848" y="18848"/>
              <a:ext cx="4771695" cy="3484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500"/>
                <a:t>Insights</a:t>
              </a:r>
              <a:r>
                <a:rPr lang="en-IN" sz="1500" kern="1200"/>
                <a:t>: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34B0B47-78A5-E5EB-5F42-4CDE92AEAE77}"/>
              </a:ext>
            </a:extLst>
          </p:cNvPr>
          <p:cNvGrpSpPr/>
          <p:nvPr/>
        </p:nvGrpSpPr>
        <p:grpSpPr>
          <a:xfrm>
            <a:off x="360442" y="3638016"/>
            <a:ext cx="4809391" cy="386100"/>
            <a:chOff x="0" y="0"/>
            <a:chExt cx="4809391" cy="386100"/>
          </a:xfrm>
          <a:solidFill>
            <a:schemeClr val="accent4">
              <a:lumMod val="75000"/>
            </a:schemeClr>
          </a:solidFill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174F5D3-6DAC-83DE-4327-BA34CEC7E76E}"/>
                </a:ext>
              </a:extLst>
            </p:cNvPr>
            <p:cNvSpPr/>
            <p:nvPr/>
          </p:nvSpPr>
          <p:spPr>
            <a:xfrm>
              <a:off x="0" y="0"/>
              <a:ext cx="4809391" cy="3861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79F48EB3-13D5-7F44-F898-98770EEB71FD}"/>
                </a:ext>
              </a:extLst>
            </p:cNvPr>
            <p:cNvSpPr txBox="1"/>
            <p:nvPr/>
          </p:nvSpPr>
          <p:spPr>
            <a:xfrm>
              <a:off x="18848" y="18848"/>
              <a:ext cx="4771695" cy="34840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500"/>
                <a:t>Output</a:t>
              </a:r>
              <a:r>
                <a:rPr lang="en-IN" sz="1500" kern="1200"/>
                <a:t>:</a:t>
              </a:r>
            </a:p>
          </p:txBody>
        </p:sp>
      </p:grp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EF15D385-AA43-3178-1B87-3F6F75FEC4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7228882"/>
              </p:ext>
            </p:extLst>
          </p:nvPr>
        </p:nvGraphicFramePr>
        <p:xfrm>
          <a:off x="135375" y="633860"/>
          <a:ext cx="11535513" cy="570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8D7BA85-0320-76B3-6A32-08739827581A}"/>
              </a:ext>
            </a:extLst>
          </p:cNvPr>
          <p:cNvSpPr txBox="1"/>
          <p:nvPr/>
        </p:nvSpPr>
        <p:spPr>
          <a:xfrm>
            <a:off x="349152" y="1756918"/>
            <a:ext cx="4820681" cy="1668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/>
              <a:t>select segment,</a:t>
            </a:r>
            <a:br>
              <a:rPr lang="en-US" sz="1400"/>
            </a:br>
            <a:r>
              <a:rPr lang="en-US" sz="1400"/>
              <a:t>count( distinct product_code) as product_count </a:t>
            </a:r>
            <a:br>
              <a:rPr lang="en-US" sz="1400"/>
            </a:br>
            <a:r>
              <a:rPr lang="en-US" sz="1400"/>
              <a:t>from dim_product</a:t>
            </a:r>
            <a:br>
              <a:rPr lang="en-US" sz="1400"/>
            </a:br>
            <a:r>
              <a:rPr lang="en-US" sz="1400"/>
              <a:t>group by segment </a:t>
            </a:r>
            <a:br>
              <a:rPr lang="en-US" sz="1400"/>
            </a:br>
            <a:r>
              <a:rPr lang="en-US" sz="1400"/>
              <a:t>order by product_count desc;</a:t>
            </a:r>
            <a:endParaRPr lang="en-IN" sz="14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BC8B77-8FD9-21A3-63A4-B986DF38F80C}"/>
              </a:ext>
            </a:extLst>
          </p:cNvPr>
          <p:cNvSpPr txBox="1"/>
          <p:nvPr/>
        </p:nvSpPr>
        <p:spPr>
          <a:xfrm rot="10800000" flipH="1" flipV="1">
            <a:off x="5731171" y="4713421"/>
            <a:ext cx="59397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/>
              <a:t>Notebook, Accessories, and Peripherals</a:t>
            </a:r>
            <a:r>
              <a:rPr lang="en-US" sz="1400"/>
              <a:t> lead in product variety, averaging around 110 products each.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/>
              <a:t>Desktop, Storage, and Networking</a:t>
            </a:r>
            <a:r>
              <a:rPr lang="en-US" sz="1400"/>
              <a:t> segments lag behind, with fewer than 25 unique products each.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The </a:t>
            </a:r>
            <a:r>
              <a:rPr lang="en-US" sz="1400" b="1"/>
              <a:t>Product Development team</a:t>
            </a:r>
            <a:r>
              <a:rPr lang="en-US" sz="1400"/>
              <a:t> should evaluate underperforming segments for redesign or innovation opportunities to stay competitive</a:t>
            </a:r>
            <a:r>
              <a:rPr lang="en-US"/>
              <a:t>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1C3FC8-23C4-69AB-EADE-B1F4437527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0" y="4110240"/>
            <a:ext cx="3003648" cy="2113900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F5E9294-F776-F55E-55F8-07A34D2C72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509" y="1368670"/>
            <a:ext cx="4127110" cy="271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00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07BAD-D674-7CC1-8837-EF62D20ED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95C8ACF-4C34-0910-DB47-6B63B6EAC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C90D5871-444F-B72F-DFFD-1BFB51375262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Request 4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2F69CC-C3F9-30D4-5825-A13A46E10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35B959A-8B91-9E64-48B0-E7FA76ACE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analysis slide 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A207E3-076D-A0D8-8184-34302E99F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0889" y="6335102"/>
            <a:ext cx="521109" cy="522898"/>
          </a:xfrm>
          <a:prstGeom prst="rect">
            <a:avLst/>
          </a:prstGeom>
        </p:spPr>
      </p:pic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EB43C883-BDA9-237F-D14B-7318D2D9DE65}"/>
              </a:ext>
            </a:extLst>
          </p:cNvPr>
          <p:cNvGraphicFramePr/>
          <p:nvPr/>
        </p:nvGraphicFramePr>
        <p:xfrm>
          <a:off x="349152" y="1286906"/>
          <a:ext cx="4809391" cy="387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3674A313-024A-EA5D-8A0F-465784EFA1CA}"/>
              </a:ext>
            </a:extLst>
          </p:cNvPr>
          <p:cNvGrpSpPr/>
          <p:nvPr/>
        </p:nvGrpSpPr>
        <p:grpSpPr>
          <a:xfrm>
            <a:off x="6305831" y="4182668"/>
            <a:ext cx="2880746" cy="386100"/>
            <a:chOff x="0" y="0"/>
            <a:chExt cx="4809391" cy="3861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71A473C-A592-D7BB-D677-3328E6A60159}"/>
                </a:ext>
              </a:extLst>
            </p:cNvPr>
            <p:cNvSpPr/>
            <p:nvPr/>
          </p:nvSpPr>
          <p:spPr>
            <a:xfrm>
              <a:off x="0" y="0"/>
              <a:ext cx="4809391" cy="386100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ectangle: Rounded Corners 4">
              <a:extLst>
                <a:ext uri="{FF2B5EF4-FFF2-40B4-BE49-F238E27FC236}">
                  <a16:creationId xmlns:a16="http://schemas.microsoft.com/office/drawing/2014/main" id="{08C0D17F-BBA5-36F1-AD6D-FF79D97CBE10}"/>
                </a:ext>
              </a:extLst>
            </p:cNvPr>
            <p:cNvSpPr txBox="1"/>
            <p:nvPr/>
          </p:nvSpPr>
          <p:spPr>
            <a:xfrm>
              <a:off x="18848" y="18848"/>
              <a:ext cx="4771695" cy="3484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500"/>
                <a:t>Insights</a:t>
              </a:r>
              <a:r>
                <a:rPr lang="en-IN" sz="1500" kern="1200"/>
                <a:t>: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2D807BD-7A2F-1CA6-68F3-4B36D0CBDA5B}"/>
              </a:ext>
            </a:extLst>
          </p:cNvPr>
          <p:cNvGrpSpPr/>
          <p:nvPr/>
        </p:nvGrpSpPr>
        <p:grpSpPr>
          <a:xfrm>
            <a:off x="228600" y="5313386"/>
            <a:ext cx="4809391" cy="386100"/>
            <a:chOff x="0" y="0"/>
            <a:chExt cx="4809391" cy="386100"/>
          </a:xfrm>
          <a:solidFill>
            <a:schemeClr val="accent4">
              <a:lumMod val="75000"/>
            </a:schemeClr>
          </a:solidFill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D60673E-8129-63DD-777C-1F4EAA2E9F1E}"/>
                </a:ext>
              </a:extLst>
            </p:cNvPr>
            <p:cNvSpPr/>
            <p:nvPr/>
          </p:nvSpPr>
          <p:spPr>
            <a:xfrm>
              <a:off x="0" y="0"/>
              <a:ext cx="4809391" cy="3861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99E4B618-A4C4-8D20-BAA8-D448549287C1}"/>
                </a:ext>
              </a:extLst>
            </p:cNvPr>
            <p:cNvSpPr txBox="1"/>
            <p:nvPr/>
          </p:nvSpPr>
          <p:spPr>
            <a:xfrm>
              <a:off x="18848" y="18848"/>
              <a:ext cx="4771695" cy="34840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500"/>
                <a:t>Output</a:t>
              </a:r>
              <a:r>
                <a:rPr lang="en-IN" sz="1500" kern="1200"/>
                <a:t>:</a:t>
              </a:r>
            </a:p>
          </p:txBody>
        </p:sp>
      </p:grp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AA6FAAE7-752B-EE04-EC9D-24A3F473C9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1362132"/>
              </p:ext>
            </p:extLst>
          </p:nvPr>
        </p:nvGraphicFramePr>
        <p:xfrm>
          <a:off x="171851" y="577972"/>
          <a:ext cx="11535513" cy="708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8284C0AA-9B87-AB19-FC15-84DBABB964D4}"/>
              </a:ext>
            </a:extLst>
          </p:cNvPr>
          <p:cNvSpPr txBox="1"/>
          <p:nvPr/>
        </p:nvSpPr>
        <p:spPr>
          <a:xfrm>
            <a:off x="337862" y="1693552"/>
            <a:ext cx="4820681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WITH unique_product AS (</a:t>
            </a:r>
          </a:p>
          <a:p>
            <a:r>
              <a:rPr lang="en-US" sz="1200"/>
              <a:t>    SELECT </a:t>
            </a:r>
          </a:p>
          <a:p>
            <a:r>
              <a:rPr lang="en-US" sz="1200"/>
              <a:t>        b.segment AS segment,</a:t>
            </a:r>
          </a:p>
          <a:p>
            <a:r>
              <a:rPr lang="en-US" sz="1200"/>
              <a:t>        COUNT(DISTINCT CASE WHEN fiscal_year = 2020 </a:t>
            </a:r>
          </a:p>
          <a:p>
            <a:r>
              <a:rPr lang="en-US" sz="1200"/>
              <a:t>                            THEN a.product_code END) AS product_count_2020,</a:t>
            </a:r>
          </a:p>
          <a:p>
            <a:r>
              <a:rPr lang="en-US" sz="1200"/>
              <a:t>        COUNT(DISTINCT CASE WHEN fiscal_year = 2021 </a:t>
            </a:r>
          </a:p>
          <a:p>
            <a:r>
              <a:rPr lang="en-US" sz="1200"/>
              <a:t>                            THEN a.product_code END) AS product_count_2021</a:t>
            </a:r>
          </a:p>
          <a:p>
            <a:r>
              <a:rPr lang="en-US" sz="1200"/>
              <a:t>    FROM fact_sales_monthly AS a</a:t>
            </a:r>
          </a:p>
          <a:p>
            <a:r>
              <a:rPr lang="en-US" sz="1200"/>
              <a:t>    INNER JOIN dim_product AS b</a:t>
            </a:r>
          </a:p>
          <a:p>
            <a:r>
              <a:rPr lang="en-US" sz="1200"/>
              <a:t>        ON a.product_code = b.product_code</a:t>
            </a:r>
          </a:p>
          <a:p>
            <a:r>
              <a:rPr lang="en-US" sz="1200"/>
              <a:t>    GROUP BY b.segment</a:t>
            </a:r>
          </a:p>
          <a:p>
            <a:r>
              <a:rPr lang="en-US" sz="1200"/>
              <a:t>)</a:t>
            </a:r>
          </a:p>
          <a:p>
            <a:r>
              <a:rPr lang="en-US" sz="1200"/>
              <a:t>SELECT </a:t>
            </a:r>
          </a:p>
          <a:p>
            <a:r>
              <a:rPr lang="en-US" sz="1200"/>
              <a:t>    segment,</a:t>
            </a:r>
          </a:p>
          <a:p>
            <a:r>
              <a:rPr lang="en-US" sz="1200"/>
              <a:t>    product_count_2020,</a:t>
            </a:r>
          </a:p>
          <a:p>
            <a:r>
              <a:rPr lang="en-US" sz="1200"/>
              <a:t>    product_count_2021,</a:t>
            </a:r>
          </a:p>
          <a:p>
            <a:r>
              <a:rPr lang="en-US" sz="1200"/>
              <a:t>    (product_count_2021 - product_count_2020) AS difference</a:t>
            </a:r>
          </a:p>
          <a:p>
            <a:r>
              <a:rPr lang="en-US" sz="1200"/>
              <a:t>FROM unique_product</a:t>
            </a:r>
          </a:p>
          <a:p>
            <a:r>
              <a:rPr lang="en-US" sz="1200"/>
              <a:t>ORDER BY difference DESC;</a:t>
            </a:r>
            <a:endParaRPr lang="en-IN" sz="1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22960D-C32A-3423-AE54-12750DB0AB1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64676"/>
            <a:ext cx="5319252" cy="25847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A4EF90-BD1B-0D79-A7EF-A25030CD4D8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749659"/>
            <a:ext cx="4809390" cy="1060737"/>
          </a:xfrm>
          <a:prstGeom prst="rect">
            <a:avLst/>
          </a:prstGeom>
        </p:spPr>
      </p:pic>
      <p:sp>
        <p:nvSpPr>
          <p:cNvPr id="27" name="Rectangle 2">
            <a:extLst>
              <a:ext uri="{FF2B5EF4-FFF2-40B4-BE49-F238E27FC236}">
                <a16:creationId xmlns:a16="http://schemas.microsoft.com/office/drawing/2014/main" id="{EC0A18E7-17BB-B5AB-A49C-EC077A6519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5831" y="4802021"/>
            <a:ext cx="5319252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Notebook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Peripherals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each added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16 new products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, sustaining their high product variety.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Accessories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segment leads with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34 new products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, showing strong innovation focus.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648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59DCA-2C84-2650-3209-E3B8C27F3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A6B318-1DE6-3FD1-E395-7F3F86671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32479C6A-C4FB-2E7D-B76F-EDD9DFE68547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Request 5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8A4995-DD37-B73E-95DA-BA96589EA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98913E5-52B8-E4E8-93BF-5658ACB4F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analysis slide 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214807-D163-DBAE-8652-636A22C43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0889" y="6335102"/>
            <a:ext cx="521109" cy="522898"/>
          </a:xfrm>
          <a:prstGeom prst="rect">
            <a:avLst/>
          </a:prstGeom>
        </p:spPr>
      </p:pic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B64C8277-2732-C9E4-9051-F37B5DF979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6804317"/>
              </p:ext>
            </p:extLst>
          </p:nvPr>
        </p:nvGraphicFramePr>
        <p:xfrm>
          <a:off x="228599" y="1758662"/>
          <a:ext cx="4809391" cy="387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5B9F1F6F-6B35-53C7-CB14-946E813C3C12}"/>
              </a:ext>
            </a:extLst>
          </p:cNvPr>
          <p:cNvGrpSpPr/>
          <p:nvPr/>
        </p:nvGrpSpPr>
        <p:grpSpPr>
          <a:xfrm>
            <a:off x="6375319" y="3928991"/>
            <a:ext cx="2880746" cy="386100"/>
            <a:chOff x="0" y="0"/>
            <a:chExt cx="4809391" cy="3861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8A0DD17-FF46-341E-D5E4-3083B4C8C781}"/>
                </a:ext>
              </a:extLst>
            </p:cNvPr>
            <p:cNvSpPr/>
            <p:nvPr/>
          </p:nvSpPr>
          <p:spPr>
            <a:xfrm>
              <a:off x="0" y="0"/>
              <a:ext cx="4809391" cy="386100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ectangle: Rounded Corners 4">
              <a:extLst>
                <a:ext uri="{FF2B5EF4-FFF2-40B4-BE49-F238E27FC236}">
                  <a16:creationId xmlns:a16="http://schemas.microsoft.com/office/drawing/2014/main" id="{9E22A1E0-A0BA-2C2F-9AB8-EBCF34122C80}"/>
                </a:ext>
              </a:extLst>
            </p:cNvPr>
            <p:cNvSpPr txBox="1"/>
            <p:nvPr/>
          </p:nvSpPr>
          <p:spPr>
            <a:xfrm>
              <a:off x="18848" y="18848"/>
              <a:ext cx="4771695" cy="3484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500"/>
                <a:t>Insights</a:t>
              </a:r>
              <a:r>
                <a:rPr lang="en-IN" sz="1500" kern="1200"/>
                <a:t>: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77A659-8CD7-1F20-474E-E7B2DA3B9BCB}"/>
              </a:ext>
            </a:extLst>
          </p:cNvPr>
          <p:cNvGrpSpPr/>
          <p:nvPr/>
        </p:nvGrpSpPr>
        <p:grpSpPr>
          <a:xfrm>
            <a:off x="6375319" y="1779208"/>
            <a:ext cx="4809391" cy="386100"/>
            <a:chOff x="0" y="0"/>
            <a:chExt cx="4809391" cy="386100"/>
          </a:xfrm>
          <a:solidFill>
            <a:schemeClr val="accent4">
              <a:lumMod val="75000"/>
            </a:schemeClr>
          </a:solidFill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B350694-56FE-BE7B-A305-A4F3C1313C69}"/>
                </a:ext>
              </a:extLst>
            </p:cNvPr>
            <p:cNvSpPr/>
            <p:nvPr/>
          </p:nvSpPr>
          <p:spPr>
            <a:xfrm>
              <a:off x="0" y="0"/>
              <a:ext cx="4809391" cy="3861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6B6EFEC8-F94E-9E4D-2EF5-EC9730FF0C6F}"/>
                </a:ext>
              </a:extLst>
            </p:cNvPr>
            <p:cNvSpPr txBox="1"/>
            <p:nvPr/>
          </p:nvSpPr>
          <p:spPr>
            <a:xfrm>
              <a:off x="18848" y="18848"/>
              <a:ext cx="4771695" cy="34840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500"/>
                <a:t>Output</a:t>
              </a:r>
              <a:r>
                <a:rPr lang="en-IN" sz="1500" kern="1200"/>
                <a:t>: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E4112EB-4A66-1DDD-A77D-3F77090541CE}"/>
              </a:ext>
            </a:extLst>
          </p:cNvPr>
          <p:cNvSpPr txBox="1"/>
          <p:nvPr/>
        </p:nvSpPr>
        <p:spPr>
          <a:xfrm>
            <a:off x="228599" y="2165308"/>
            <a:ext cx="5166745" cy="1991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/>
              <a:t>select p.product_code,p.product,m.manufacturing_cost</a:t>
            </a:r>
          </a:p>
          <a:p>
            <a:pPr>
              <a:lnSpc>
                <a:spcPct val="150000"/>
              </a:lnSpc>
            </a:pPr>
            <a:r>
              <a:rPr lang="en-US" sz="1400"/>
              <a:t> from dim_product p </a:t>
            </a:r>
            <a:br>
              <a:rPr lang="en-US" sz="1400"/>
            </a:br>
            <a:r>
              <a:rPr lang="en-US" sz="1400"/>
              <a:t>join fact_manufacturing_cost m using(product_code)</a:t>
            </a:r>
            <a:br>
              <a:rPr lang="en-US" sz="1400"/>
            </a:br>
            <a:r>
              <a:rPr lang="en-US" sz="1400"/>
              <a:t>where manufacturing_cost in</a:t>
            </a:r>
            <a:br>
              <a:rPr lang="en-US" sz="1400"/>
            </a:br>
            <a:r>
              <a:rPr lang="en-US" sz="1400"/>
              <a:t>((select max(manufacturing_cost) from fact_manufacturing_cost),</a:t>
            </a:r>
            <a:br>
              <a:rPr lang="en-US" sz="1400"/>
            </a:br>
            <a:r>
              <a:rPr lang="en-US" sz="1400"/>
              <a:t>(select min(manufacturing_cost) from fact_manufacturing_cost));</a:t>
            </a:r>
            <a:endParaRPr lang="en-IN" sz="14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F148CAE-CC8A-A11C-B4BF-07241D1BD615}"/>
              </a:ext>
            </a:extLst>
          </p:cNvPr>
          <p:cNvSpPr txBox="1"/>
          <p:nvPr/>
        </p:nvSpPr>
        <p:spPr>
          <a:xfrm rot="10800000" flipH="1" flipV="1">
            <a:off x="228600" y="4441055"/>
            <a:ext cx="5588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br>
              <a:rPr lang="en-US" altLang="en-US" sz="1400">
                <a:latin typeface="Arial" panose="020B0604020202020204" pitchFamily="34" charset="0"/>
              </a:rPr>
            </a:br>
            <a:endParaRPr lang="en-IN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384DB6B-F206-6D37-E52F-952CED2B13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2138607"/>
              </p:ext>
            </p:extLst>
          </p:nvPr>
        </p:nvGraphicFramePr>
        <p:xfrm>
          <a:off x="639999" y="841897"/>
          <a:ext cx="10353368" cy="673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A29C30AE-9F0E-5125-BF47-0571E75E7A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319" y="2507392"/>
            <a:ext cx="4929943" cy="1079515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24D4A62F-CD44-7163-03F9-B9BE2A384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5319" y="4376229"/>
            <a:ext cx="5502049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Highest manufacturing cost: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AQ HOME Allin1 Gen 2 (Plus 3) –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$240.54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(Desktop category).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Lowest manufacturing cost: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AQ Master wired x1 Ms –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$0.89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(Mouse category).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56208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12ECE-9C07-996B-C5A9-9A15AD354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82D78D-E84F-BA48-1CB3-DE7F2830F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F4363130-3A44-4F5F-9CC6-67FC7F36F991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Request 6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5BE5896-1C16-387C-4776-86F09348D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2F0844D-9DD1-5600-EBC1-A3E81A5D0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analysis slide 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446804-9A7A-CEB4-218A-72EC4261E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0889" y="6335102"/>
            <a:ext cx="521109" cy="522898"/>
          </a:xfrm>
          <a:prstGeom prst="rect">
            <a:avLst/>
          </a:prstGeom>
        </p:spPr>
      </p:pic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E2F427F2-AACF-9928-72E8-8CDA45B69E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8711874"/>
              </p:ext>
            </p:extLst>
          </p:nvPr>
        </p:nvGraphicFramePr>
        <p:xfrm>
          <a:off x="228599" y="1321472"/>
          <a:ext cx="4809391" cy="387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1978695C-5127-6DE3-A0EA-096911B0890C}"/>
              </a:ext>
            </a:extLst>
          </p:cNvPr>
          <p:cNvGrpSpPr/>
          <p:nvPr/>
        </p:nvGrpSpPr>
        <p:grpSpPr>
          <a:xfrm>
            <a:off x="6305831" y="4257740"/>
            <a:ext cx="2880746" cy="386100"/>
            <a:chOff x="0" y="0"/>
            <a:chExt cx="4809391" cy="3861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C89CDDB-6F42-166D-435F-E72767C5F496}"/>
                </a:ext>
              </a:extLst>
            </p:cNvPr>
            <p:cNvSpPr/>
            <p:nvPr/>
          </p:nvSpPr>
          <p:spPr>
            <a:xfrm>
              <a:off x="0" y="0"/>
              <a:ext cx="4809391" cy="386100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ectangle: Rounded Corners 4">
              <a:extLst>
                <a:ext uri="{FF2B5EF4-FFF2-40B4-BE49-F238E27FC236}">
                  <a16:creationId xmlns:a16="http://schemas.microsoft.com/office/drawing/2014/main" id="{B3E14AF1-0EA3-4CB0-E74F-AD6EECEA79E6}"/>
                </a:ext>
              </a:extLst>
            </p:cNvPr>
            <p:cNvSpPr txBox="1"/>
            <p:nvPr/>
          </p:nvSpPr>
          <p:spPr>
            <a:xfrm>
              <a:off x="18848" y="18848"/>
              <a:ext cx="4771695" cy="3484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500"/>
                <a:t>Insights</a:t>
              </a:r>
              <a:r>
                <a:rPr lang="en-IN" sz="1500" kern="1200"/>
                <a:t>: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11CAC5E-764D-20B5-2741-F75FF15EC508}"/>
              </a:ext>
            </a:extLst>
          </p:cNvPr>
          <p:cNvGrpSpPr/>
          <p:nvPr/>
        </p:nvGrpSpPr>
        <p:grpSpPr>
          <a:xfrm>
            <a:off x="169544" y="4587318"/>
            <a:ext cx="4809391" cy="386100"/>
            <a:chOff x="0" y="0"/>
            <a:chExt cx="4809391" cy="386100"/>
          </a:xfrm>
          <a:solidFill>
            <a:schemeClr val="accent4">
              <a:lumMod val="75000"/>
            </a:schemeClr>
          </a:solidFill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455D52E-7D32-F80B-D19E-2D5B0C7DF1CB}"/>
                </a:ext>
              </a:extLst>
            </p:cNvPr>
            <p:cNvSpPr/>
            <p:nvPr/>
          </p:nvSpPr>
          <p:spPr>
            <a:xfrm>
              <a:off x="0" y="0"/>
              <a:ext cx="4809391" cy="3861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1DFC32F0-EABD-B656-203C-1E841D88DD2E}"/>
                </a:ext>
              </a:extLst>
            </p:cNvPr>
            <p:cNvSpPr txBox="1"/>
            <p:nvPr/>
          </p:nvSpPr>
          <p:spPr>
            <a:xfrm>
              <a:off x="18848" y="18848"/>
              <a:ext cx="4771695" cy="34840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500"/>
                <a:t>Output</a:t>
              </a:r>
              <a:r>
                <a:rPr lang="en-IN" sz="1500" kern="1200"/>
                <a:t>:</a:t>
              </a:r>
            </a:p>
          </p:txBody>
        </p:sp>
      </p:grp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BB7F3EAC-4719-A6AC-9A51-970BB68093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4756074"/>
              </p:ext>
            </p:extLst>
          </p:nvPr>
        </p:nvGraphicFramePr>
        <p:xfrm>
          <a:off x="171851" y="577972"/>
          <a:ext cx="11535513" cy="882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9FECD025-8BAF-AAC2-BAFC-904D5291845F}"/>
              </a:ext>
            </a:extLst>
          </p:cNvPr>
          <p:cNvSpPr txBox="1"/>
          <p:nvPr/>
        </p:nvSpPr>
        <p:spPr>
          <a:xfrm>
            <a:off x="247447" y="1765540"/>
            <a:ext cx="482068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"/>
              </a:spcBef>
              <a:spcAft>
                <a:spcPts val="120"/>
              </a:spcAft>
            </a:pPr>
            <a:r>
              <a:rPr lang="en-IN" sz="1200"/>
              <a:t>SELECT </a:t>
            </a:r>
          </a:p>
          <a:p>
            <a:pPr>
              <a:spcBef>
                <a:spcPts val="120"/>
              </a:spcBef>
              <a:spcAft>
                <a:spcPts val="120"/>
              </a:spcAft>
            </a:pPr>
            <a:r>
              <a:rPr lang="en-IN" sz="1200"/>
              <a:t>    a.customer_code,</a:t>
            </a:r>
          </a:p>
          <a:p>
            <a:pPr>
              <a:spcBef>
                <a:spcPts val="120"/>
              </a:spcBef>
              <a:spcAft>
                <a:spcPts val="120"/>
              </a:spcAft>
            </a:pPr>
            <a:r>
              <a:rPr lang="en-IN" sz="1200"/>
              <a:t>    b.customer,</a:t>
            </a:r>
          </a:p>
          <a:p>
            <a:pPr>
              <a:spcBef>
                <a:spcPts val="120"/>
              </a:spcBef>
              <a:spcAft>
                <a:spcPts val="120"/>
              </a:spcAft>
            </a:pPr>
            <a:r>
              <a:rPr lang="en-IN" sz="1200"/>
              <a:t>    CONCAT(ROUND(AVG(pre_invoice_discount_pct) * 100, 2), '%') </a:t>
            </a:r>
          </a:p>
          <a:p>
            <a:pPr>
              <a:spcBef>
                <a:spcPts val="120"/>
              </a:spcBef>
              <a:spcAft>
                <a:spcPts val="120"/>
              </a:spcAft>
            </a:pPr>
            <a:r>
              <a:rPr lang="en-IN" sz="1200"/>
              <a:t>        AS average_discount_percentage</a:t>
            </a:r>
          </a:p>
          <a:p>
            <a:pPr>
              <a:spcBef>
                <a:spcPts val="120"/>
              </a:spcBef>
              <a:spcAft>
                <a:spcPts val="120"/>
              </a:spcAft>
            </a:pPr>
            <a:r>
              <a:rPr lang="en-IN" sz="1200"/>
              <a:t>FROM fact_pre_invoice_deductions AS a</a:t>
            </a:r>
          </a:p>
          <a:p>
            <a:pPr>
              <a:spcBef>
                <a:spcPts val="120"/>
              </a:spcBef>
              <a:spcAft>
                <a:spcPts val="120"/>
              </a:spcAft>
            </a:pPr>
            <a:r>
              <a:rPr lang="en-IN" sz="1200"/>
              <a:t>INNER JOIN dim_customer AS b</a:t>
            </a:r>
          </a:p>
          <a:p>
            <a:pPr>
              <a:spcBef>
                <a:spcPts val="120"/>
              </a:spcBef>
              <a:spcAft>
                <a:spcPts val="120"/>
              </a:spcAft>
            </a:pPr>
            <a:r>
              <a:rPr lang="en-IN" sz="1200"/>
              <a:t>    ON a.customer_code = b.customer_code</a:t>
            </a:r>
          </a:p>
          <a:p>
            <a:pPr>
              <a:spcBef>
                <a:spcPts val="120"/>
              </a:spcBef>
              <a:spcAft>
                <a:spcPts val="120"/>
              </a:spcAft>
            </a:pPr>
            <a:r>
              <a:rPr lang="en-IN" sz="1200"/>
              <a:t>WHERE market = 'India'</a:t>
            </a:r>
          </a:p>
          <a:p>
            <a:pPr>
              <a:spcBef>
                <a:spcPts val="120"/>
              </a:spcBef>
              <a:spcAft>
                <a:spcPts val="120"/>
              </a:spcAft>
            </a:pPr>
            <a:r>
              <a:rPr lang="en-IN" sz="1200"/>
              <a:t>  AND fiscal_year = 2021</a:t>
            </a:r>
          </a:p>
          <a:p>
            <a:pPr>
              <a:spcBef>
                <a:spcPts val="120"/>
              </a:spcBef>
              <a:spcAft>
                <a:spcPts val="120"/>
              </a:spcAft>
            </a:pPr>
            <a:r>
              <a:rPr lang="en-IN" sz="1200"/>
              <a:t>GROUP BY customer, customer_code</a:t>
            </a:r>
          </a:p>
          <a:p>
            <a:pPr>
              <a:spcBef>
                <a:spcPts val="120"/>
              </a:spcBef>
              <a:spcAft>
                <a:spcPts val="120"/>
              </a:spcAft>
            </a:pPr>
            <a:r>
              <a:rPr lang="en-IN" sz="1200"/>
              <a:t>ORDER BY AVG(pre_invoice_discount_pct) DESC</a:t>
            </a:r>
          </a:p>
          <a:p>
            <a:pPr>
              <a:spcBef>
                <a:spcPts val="120"/>
              </a:spcBef>
              <a:spcAft>
                <a:spcPts val="120"/>
              </a:spcAft>
            </a:pPr>
            <a:r>
              <a:rPr lang="en-IN" sz="1200"/>
              <a:t>LIMIT 5;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69ED59-5197-02C1-4944-898C65DA18B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47" y="5088809"/>
            <a:ext cx="4548073" cy="17691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CD9491-1B8E-9221-0BA4-14D049CCA8E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697" y="1377352"/>
            <a:ext cx="3535679" cy="2712048"/>
          </a:xfrm>
          <a:prstGeom prst="rect">
            <a:avLst/>
          </a:prstGeom>
        </p:spPr>
      </p:pic>
      <p:sp>
        <p:nvSpPr>
          <p:cNvPr id="16" name="Rectangle 1">
            <a:extLst>
              <a:ext uri="{FF2B5EF4-FFF2-40B4-BE49-F238E27FC236}">
                <a16:creationId xmlns:a16="http://schemas.microsoft.com/office/drawing/2014/main" id="{CB4A9A0E-D909-A820-EE8B-C66E4EBED6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9607" y="4659822"/>
            <a:ext cx="5520873" cy="1410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Flipkart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tops the list with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30.83%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average pre-invoice discount in FY 2021.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"/>
              </a:spcBef>
              <a:spcAft>
                <a:spcPts val="12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The top 5 customers in India received an average discount of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~30.21%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, significantly higher than the overall market average of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24.16%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High discount rates for top retailers may indicate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strategic partnerships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or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competitive pricing pressures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in the Indian market.</a:t>
            </a:r>
          </a:p>
        </p:txBody>
      </p:sp>
    </p:spTree>
    <p:extLst>
      <p:ext uri="{BB962C8B-B14F-4D97-AF65-F5344CB8AC3E}">
        <p14:creationId xmlns:p14="http://schemas.microsoft.com/office/powerpoint/2010/main" val="252382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9508D-CD00-25D0-52E7-60A72D0DE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E56586-0CA7-1693-B243-D405E478C8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0DFEB2F0-940A-E01E-31A1-F7C645EFCBD0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Request 7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C34C10-C7EC-2B2B-C211-FFBCBCA55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896EAC1-18C2-2C3C-D0B1-6F2E5EDF4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analysis slide 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5F8290-BFDC-7D8D-E0AC-385208642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0889" y="6335102"/>
            <a:ext cx="521109" cy="522898"/>
          </a:xfrm>
          <a:prstGeom prst="rect">
            <a:avLst/>
          </a:prstGeom>
        </p:spPr>
      </p:pic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2076C299-070B-8336-D08E-B78839DA04D0}"/>
              </a:ext>
            </a:extLst>
          </p:cNvPr>
          <p:cNvGraphicFramePr/>
          <p:nvPr/>
        </p:nvGraphicFramePr>
        <p:xfrm>
          <a:off x="228599" y="1321472"/>
          <a:ext cx="4809391" cy="387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B5636952-F211-9F83-B946-E765BAE01A8C}"/>
              </a:ext>
            </a:extLst>
          </p:cNvPr>
          <p:cNvGrpSpPr/>
          <p:nvPr/>
        </p:nvGrpSpPr>
        <p:grpSpPr>
          <a:xfrm>
            <a:off x="170698" y="4182306"/>
            <a:ext cx="4866139" cy="386100"/>
            <a:chOff x="0" y="0"/>
            <a:chExt cx="4809391" cy="3861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71ACE83-6170-15C0-35D8-FDCB02F15A6F}"/>
                </a:ext>
              </a:extLst>
            </p:cNvPr>
            <p:cNvSpPr/>
            <p:nvPr/>
          </p:nvSpPr>
          <p:spPr>
            <a:xfrm>
              <a:off x="0" y="0"/>
              <a:ext cx="4809391" cy="386100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ectangle: Rounded Corners 4">
              <a:extLst>
                <a:ext uri="{FF2B5EF4-FFF2-40B4-BE49-F238E27FC236}">
                  <a16:creationId xmlns:a16="http://schemas.microsoft.com/office/drawing/2014/main" id="{928C75B4-0362-7816-F344-9C85D69DFCFF}"/>
                </a:ext>
              </a:extLst>
            </p:cNvPr>
            <p:cNvSpPr txBox="1"/>
            <p:nvPr/>
          </p:nvSpPr>
          <p:spPr>
            <a:xfrm>
              <a:off x="18848" y="18848"/>
              <a:ext cx="4771695" cy="3484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500"/>
                <a:t>Insights</a:t>
              </a:r>
              <a:r>
                <a:rPr lang="en-IN" sz="1500" kern="1200"/>
                <a:t>: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46CBD68-D002-9C11-19CC-243DC7519F4B}"/>
              </a:ext>
            </a:extLst>
          </p:cNvPr>
          <p:cNvGrpSpPr/>
          <p:nvPr/>
        </p:nvGrpSpPr>
        <p:grpSpPr>
          <a:xfrm>
            <a:off x="6935414" y="1333710"/>
            <a:ext cx="3077725" cy="386100"/>
            <a:chOff x="0" y="0"/>
            <a:chExt cx="4809391" cy="386100"/>
          </a:xfrm>
          <a:solidFill>
            <a:schemeClr val="accent4">
              <a:lumMod val="75000"/>
            </a:schemeClr>
          </a:solidFill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86F70F6-625D-6A17-4190-8F2D41ABE642}"/>
                </a:ext>
              </a:extLst>
            </p:cNvPr>
            <p:cNvSpPr/>
            <p:nvPr/>
          </p:nvSpPr>
          <p:spPr>
            <a:xfrm>
              <a:off x="0" y="0"/>
              <a:ext cx="4809391" cy="3861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79F0B206-F617-29B2-B42E-8E225607522A}"/>
                </a:ext>
              </a:extLst>
            </p:cNvPr>
            <p:cNvSpPr txBox="1"/>
            <p:nvPr/>
          </p:nvSpPr>
          <p:spPr>
            <a:xfrm>
              <a:off x="18848" y="18848"/>
              <a:ext cx="4771695" cy="34840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500"/>
                <a:t>Output</a:t>
              </a:r>
              <a:r>
                <a:rPr lang="en-IN" sz="1500" kern="1200"/>
                <a:t>:</a:t>
              </a:r>
            </a:p>
          </p:txBody>
        </p:sp>
      </p:grp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F48A3990-8C6C-2961-F424-916A96955D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022518"/>
              </p:ext>
            </p:extLst>
          </p:nvPr>
        </p:nvGraphicFramePr>
        <p:xfrm>
          <a:off x="171851" y="577972"/>
          <a:ext cx="11535513" cy="882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15111B0-6E16-9E26-AA41-BED7C81C8DC0}"/>
              </a:ext>
            </a:extLst>
          </p:cNvPr>
          <p:cNvSpPr txBox="1"/>
          <p:nvPr/>
        </p:nvSpPr>
        <p:spPr>
          <a:xfrm>
            <a:off x="247448" y="1765540"/>
            <a:ext cx="4712640" cy="1996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20"/>
              </a:spcBef>
              <a:spcAft>
                <a:spcPts val="120"/>
              </a:spcAft>
            </a:pPr>
            <a:r>
              <a:rPr lang="en-US" sz="1200"/>
              <a:t>select monthname(date) as month,</a:t>
            </a:r>
            <a:br>
              <a:rPr lang="en-US" sz="1200"/>
            </a:br>
            <a:r>
              <a:rPr lang="en-US" sz="1200"/>
              <a:t>year(date) as year </a:t>
            </a:r>
            <a:br>
              <a:rPr lang="en-US" sz="1200"/>
            </a:br>
            <a:r>
              <a:rPr lang="en-US" sz="1200"/>
              <a:t>,round(sum(gross_price*sold_quantity),2) as gross_sales_amount from fact_sales_monthly </a:t>
            </a:r>
            <a:br>
              <a:rPr lang="en-US" sz="1200"/>
            </a:br>
            <a:r>
              <a:rPr lang="en-US" sz="1200"/>
              <a:t>join fact_gross_price using(product_code,fiscal_year)</a:t>
            </a:r>
            <a:br>
              <a:rPr lang="en-US" sz="1200"/>
            </a:br>
            <a:r>
              <a:rPr lang="en-US" sz="1200"/>
              <a:t>join dim_customer using(customer_code)</a:t>
            </a:r>
            <a:br>
              <a:rPr lang="en-US" sz="1200"/>
            </a:br>
            <a:r>
              <a:rPr lang="en-US" sz="1200"/>
              <a:t>where customer="Atliq Exclusive"group by month,year;</a:t>
            </a:r>
            <a:endParaRPr lang="en-IN" sz="1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872193-7316-EB16-27D9-2582633C3C6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903" y="1769782"/>
            <a:ext cx="2880746" cy="3760550"/>
          </a:xfrm>
          <a:prstGeom prst="rect">
            <a:avLst/>
          </a:prstGeom>
        </p:spPr>
      </p:pic>
      <p:sp>
        <p:nvSpPr>
          <p:cNvPr id="19" name="Rectangle 1">
            <a:extLst>
              <a:ext uri="{FF2B5EF4-FFF2-40B4-BE49-F238E27FC236}">
                <a16:creationId xmlns:a16="http://schemas.microsoft.com/office/drawing/2014/main" id="{B8049054-5C8F-A18F-2DD5-2E87549C0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850" y="4624328"/>
            <a:ext cx="5395830" cy="1220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30"/>
              </a:spcBef>
              <a:spcAft>
                <a:spcPts val="13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November 2020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recorded the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highest sales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at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$20.46M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30"/>
              </a:spcBef>
              <a:spcAft>
                <a:spcPts val="13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March 2021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had the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lowest sales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at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$0.38M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, mainly due to pandemic-related store closures.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30"/>
              </a:spcBef>
              <a:spcAft>
                <a:spcPts val="13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Sales began recovering from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September 2020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onwards, boosted by festival season and relaxed lockdown restrictions.</a:t>
            </a:r>
          </a:p>
        </p:txBody>
      </p:sp>
    </p:spTree>
    <p:extLst>
      <p:ext uri="{BB962C8B-B14F-4D97-AF65-F5344CB8AC3E}">
        <p14:creationId xmlns:p14="http://schemas.microsoft.com/office/powerpoint/2010/main" val="3466965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3784D-0132-9C01-14E1-385AC68B3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2B009E-DE6B-E302-F53E-95E1886684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7ED33F59-C891-E1E6-AC05-8D5E0CE79ED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Request 8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A1B4CA-CBEB-8CB2-5070-A1E7D443A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9AB1EC5-104D-39E6-A216-98730A187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analysis slide 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652D1C-2ABB-F2D7-F604-B696F32E6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0889" y="6335102"/>
            <a:ext cx="521109" cy="522898"/>
          </a:xfrm>
          <a:prstGeom prst="rect">
            <a:avLst/>
          </a:prstGeom>
        </p:spPr>
      </p:pic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71A9A6D1-C999-7424-AB30-B8E2FB239C0D}"/>
              </a:ext>
            </a:extLst>
          </p:cNvPr>
          <p:cNvGraphicFramePr/>
          <p:nvPr/>
        </p:nvGraphicFramePr>
        <p:xfrm>
          <a:off x="228599" y="1321472"/>
          <a:ext cx="4809391" cy="387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39B875EC-993F-DCF9-5F60-81CFD9EC3497}"/>
              </a:ext>
            </a:extLst>
          </p:cNvPr>
          <p:cNvGrpSpPr/>
          <p:nvPr/>
        </p:nvGrpSpPr>
        <p:grpSpPr>
          <a:xfrm>
            <a:off x="6305831" y="4257740"/>
            <a:ext cx="2880746" cy="386100"/>
            <a:chOff x="0" y="0"/>
            <a:chExt cx="4809391" cy="3861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68AE0AF-2159-343A-A7D4-8056162B4EF3}"/>
                </a:ext>
              </a:extLst>
            </p:cNvPr>
            <p:cNvSpPr/>
            <p:nvPr/>
          </p:nvSpPr>
          <p:spPr>
            <a:xfrm>
              <a:off x="0" y="0"/>
              <a:ext cx="4809391" cy="386100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ectangle: Rounded Corners 4">
              <a:extLst>
                <a:ext uri="{FF2B5EF4-FFF2-40B4-BE49-F238E27FC236}">
                  <a16:creationId xmlns:a16="http://schemas.microsoft.com/office/drawing/2014/main" id="{7CA8C2CD-67C7-F375-AA05-7BC502E9BBAF}"/>
                </a:ext>
              </a:extLst>
            </p:cNvPr>
            <p:cNvSpPr txBox="1"/>
            <p:nvPr/>
          </p:nvSpPr>
          <p:spPr>
            <a:xfrm>
              <a:off x="18848" y="18848"/>
              <a:ext cx="4771695" cy="3484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500"/>
                <a:t>Insights</a:t>
              </a:r>
              <a:r>
                <a:rPr lang="en-IN" sz="1500" kern="1200"/>
                <a:t>: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A4FD96F-B9FF-F516-4457-E779FE193326}"/>
              </a:ext>
            </a:extLst>
          </p:cNvPr>
          <p:cNvGrpSpPr/>
          <p:nvPr/>
        </p:nvGrpSpPr>
        <p:grpSpPr>
          <a:xfrm>
            <a:off x="171851" y="3945468"/>
            <a:ext cx="4809391" cy="386100"/>
            <a:chOff x="0" y="0"/>
            <a:chExt cx="4809391" cy="386100"/>
          </a:xfrm>
          <a:solidFill>
            <a:schemeClr val="accent4">
              <a:lumMod val="75000"/>
            </a:schemeClr>
          </a:solidFill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C5B284F-8BA9-A326-40AC-797715A4CF11}"/>
                </a:ext>
              </a:extLst>
            </p:cNvPr>
            <p:cNvSpPr/>
            <p:nvPr/>
          </p:nvSpPr>
          <p:spPr>
            <a:xfrm>
              <a:off x="0" y="0"/>
              <a:ext cx="4809391" cy="3861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50CF844A-B775-24EE-5024-30BFBBBD3E90}"/>
                </a:ext>
              </a:extLst>
            </p:cNvPr>
            <p:cNvSpPr txBox="1"/>
            <p:nvPr/>
          </p:nvSpPr>
          <p:spPr>
            <a:xfrm>
              <a:off x="18848" y="18848"/>
              <a:ext cx="4771695" cy="34840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500"/>
                <a:t>Output</a:t>
              </a:r>
              <a:r>
                <a:rPr lang="en-IN" sz="1500" kern="1200"/>
                <a:t>:</a:t>
              </a:r>
            </a:p>
          </p:txBody>
        </p:sp>
      </p:grp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4A524946-A9C7-8E1E-15B0-14FF6D2910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0560720"/>
              </p:ext>
            </p:extLst>
          </p:nvPr>
        </p:nvGraphicFramePr>
        <p:xfrm>
          <a:off x="171851" y="577972"/>
          <a:ext cx="11535513" cy="522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4B059BE-80D1-231D-B27B-EFD1C7566195}"/>
              </a:ext>
            </a:extLst>
          </p:cNvPr>
          <p:cNvSpPr txBox="1"/>
          <p:nvPr/>
        </p:nvSpPr>
        <p:spPr>
          <a:xfrm>
            <a:off x="247447" y="1765540"/>
            <a:ext cx="482068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"/>
              </a:spcBef>
              <a:spcAft>
                <a:spcPts val="120"/>
              </a:spcAft>
            </a:pPr>
            <a:r>
              <a:rPr lang="en-US" sz="1200"/>
              <a:t>SELECT CASE		</a:t>
            </a:r>
            <a:br>
              <a:rPr lang="en-US" sz="1200"/>
            </a:br>
            <a:r>
              <a:rPr lang="en-US" sz="1200"/>
              <a:t>                      WHEN MONTH(date) IN (9,10,11) THEN 'Q1' 		WHEN MONTH(date) IN (12,1,2) THEN 'Q2'		WHEN MONTH(date) IN (3,4,5) THEN 'Q3'		ELSE 'Q4’		</a:t>
            </a:r>
            <a:br>
              <a:rPr lang="en-US" sz="1200"/>
            </a:br>
            <a:r>
              <a:rPr lang="en-US" sz="1200"/>
              <a:t>END AS quarters,	 </a:t>
            </a:r>
            <a:br>
              <a:rPr lang="en-US" sz="1200"/>
            </a:br>
            <a:r>
              <a:rPr lang="en-US" sz="1200"/>
              <a:t>  SUM(sold_quantity) AS total_quantity_sold</a:t>
            </a:r>
            <a:br>
              <a:rPr lang="en-US" sz="1200"/>
            </a:br>
            <a:r>
              <a:rPr lang="en-US" sz="1200"/>
              <a:t>FROM fact_sales_monthly</a:t>
            </a:r>
            <a:br>
              <a:rPr lang="en-US" sz="1200"/>
            </a:br>
            <a:r>
              <a:rPr lang="en-US" sz="1200"/>
              <a:t>WHERE fiscal_year = 2020</a:t>
            </a:r>
            <a:br>
              <a:rPr lang="en-US" sz="1200"/>
            </a:br>
            <a:r>
              <a:rPr lang="en-US" sz="1200"/>
              <a:t>GROUP BY quarters</a:t>
            </a:r>
            <a:br>
              <a:rPr lang="en-US" sz="1200"/>
            </a:br>
            <a:r>
              <a:rPr lang="en-US" sz="1200"/>
              <a:t>ORDER BY total_quantity_sold DESC;</a:t>
            </a:r>
            <a:endParaRPr lang="en-IN" sz="1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A2E9B6-57FD-C1B6-BA53-D073073D215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89" y="4503778"/>
            <a:ext cx="3542167" cy="18313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226CA4-0D6F-1C87-86E8-693C9A7BAA1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545" y="1557992"/>
            <a:ext cx="4258269" cy="20862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9E3E00C-8020-A0DE-1C42-E3FEDCC40541}"/>
              </a:ext>
            </a:extLst>
          </p:cNvPr>
          <p:cNvSpPr txBox="1"/>
          <p:nvPr/>
        </p:nvSpPr>
        <p:spPr>
          <a:xfrm>
            <a:off x="6096000" y="4822954"/>
            <a:ext cx="576151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In FY 2020, Q1 achieved the highest sold quantity, exceeding 7 million units.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Sold quantities declined in Q2 and Q3 but rebounded in Q4, reaching 5.04 million units</a:t>
            </a:r>
            <a:endParaRPr lang="en-IN" sz="1400"/>
          </a:p>
        </p:txBody>
      </p:sp>
    </p:spTree>
    <p:extLst>
      <p:ext uri="{BB962C8B-B14F-4D97-AF65-F5344CB8AC3E}">
        <p14:creationId xmlns:p14="http://schemas.microsoft.com/office/powerpoint/2010/main" val="3171523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170B4-23E1-5551-0624-9F2EA97D2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2EF249-698B-953F-4207-4C6A0DC36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162CBF01-0AD6-39C7-DB62-B31F2278ADEA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Request 10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AC3460-ABC3-2AC1-7A5A-EF33039E1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086711E-CE2D-37E5-9A4D-DAE3015E0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analysis slide 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D6A775-D8B5-51F5-A65C-D4A176348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0889" y="6335102"/>
            <a:ext cx="521109" cy="522898"/>
          </a:xfrm>
          <a:prstGeom prst="rect">
            <a:avLst/>
          </a:prstGeom>
        </p:spPr>
      </p:pic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31862135-B439-760C-2EF1-5F1A3C436C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6360042"/>
              </p:ext>
            </p:extLst>
          </p:nvPr>
        </p:nvGraphicFramePr>
        <p:xfrm>
          <a:off x="228599" y="1321472"/>
          <a:ext cx="4809391" cy="387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F67ECA5D-9A23-EC78-C71C-F63405106552}"/>
              </a:ext>
            </a:extLst>
          </p:cNvPr>
          <p:cNvGrpSpPr/>
          <p:nvPr/>
        </p:nvGrpSpPr>
        <p:grpSpPr>
          <a:xfrm>
            <a:off x="5956109" y="4201218"/>
            <a:ext cx="2880746" cy="386100"/>
            <a:chOff x="0" y="0"/>
            <a:chExt cx="4809391" cy="3861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4791DF9-BD5F-5E70-C1F2-70225347EB72}"/>
                </a:ext>
              </a:extLst>
            </p:cNvPr>
            <p:cNvSpPr/>
            <p:nvPr/>
          </p:nvSpPr>
          <p:spPr>
            <a:xfrm>
              <a:off x="0" y="0"/>
              <a:ext cx="4809391" cy="386100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ectangle: Rounded Corners 4">
              <a:extLst>
                <a:ext uri="{FF2B5EF4-FFF2-40B4-BE49-F238E27FC236}">
                  <a16:creationId xmlns:a16="http://schemas.microsoft.com/office/drawing/2014/main" id="{9FFC07C2-7683-B506-E3CC-069EC89E6112}"/>
                </a:ext>
              </a:extLst>
            </p:cNvPr>
            <p:cNvSpPr txBox="1"/>
            <p:nvPr/>
          </p:nvSpPr>
          <p:spPr>
            <a:xfrm>
              <a:off x="18848" y="18848"/>
              <a:ext cx="4771695" cy="3484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500"/>
                <a:t>Insights</a:t>
              </a:r>
              <a:r>
                <a:rPr lang="en-IN" sz="1500" kern="1200"/>
                <a:t>: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5905515-1582-D56A-CE3B-A5813E4E0976}"/>
              </a:ext>
            </a:extLst>
          </p:cNvPr>
          <p:cNvGrpSpPr/>
          <p:nvPr/>
        </p:nvGrpSpPr>
        <p:grpSpPr>
          <a:xfrm>
            <a:off x="169544" y="4587318"/>
            <a:ext cx="4809391" cy="386100"/>
            <a:chOff x="0" y="0"/>
            <a:chExt cx="4809391" cy="386100"/>
          </a:xfrm>
          <a:solidFill>
            <a:schemeClr val="accent4">
              <a:lumMod val="75000"/>
            </a:schemeClr>
          </a:solidFill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7325BE4-21E2-3916-C293-44A1D586C971}"/>
                </a:ext>
              </a:extLst>
            </p:cNvPr>
            <p:cNvSpPr/>
            <p:nvPr/>
          </p:nvSpPr>
          <p:spPr>
            <a:xfrm>
              <a:off x="0" y="0"/>
              <a:ext cx="4809391" cy="3861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0FB5F83E-1B74-40B5-4264-6FE692A966CC}"/>
                </a:ext>
              </a:extLst>
            </p:cNvPr>
            <p:cNvSpPr txBox="1"/>
            <p:nvPr/>
          </p:nvSpPr>
          <p:spPr>
            <a:xfrm>
              <a:off x="18848" y="18848"/>
              <a:ext cx="4771695" cy="34840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500"/>
                <a:t>Output</a:t>
              </a:r>
              <a:r>
                <a:rPr lang="en-IN" sz="1500" kern="1200"/>
                <a:t>:</a:t>
              </a:r>
            </a:p>
          </p:txBody>
        </p:sp>
      </p:grp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ACE75AE7-96D0-4DAC-35B1-496EA36942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0134964"/>
              </p:ext>
            </p:extLst>
          </p:nvPr>
        </p:nvGraphicFramePr>
        <p:xfrm>
          <a:off x="171850" y="617334"/>
          <a:ext cx="11535513" cy="665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6CACADAB-E447-4EEC-9F1C-57DDC104C838}"/>
              </a:ext>
            </a:extLst>
          </p:cNvPr>
          <p:cNvSpPr txBox="1"/>
          <p:nvPr/>
        </p:nvSpPr>
        <p:spPr>
          <a:xfrm>
            <a:off x="247447" y="1765540"/>
            <a:ext cx="45480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40"/>
              </a:spcBef>
              <a:spcAft>
                <a:spcPts val="140"/>
              </a:spcAft>
            </a:pPr>
            <a:r>
              <a:rPr lang="en-IN" sz="1200"/>
              <a:t>with cte as(</a:t>
            </a:r>
            <a:br>
              <a:rPr lang="en-IN" sz="1200"/>
            </a:br>
            <a:r>
              <a:rPr lang="en-IN" sz="1200"/>
              <a:t>select  c.channel,</a:t>
            </a:r>
            <a:br>
              <a:rPr lang="en-IN" sz="1200"/>
            </a:br>
            <a:r>
              <a:rPr lang="en-IN" sz="1200"/>
              <a:t>round(sum(fm.sold_quantity*fg.gross_price)/1000000,2) as total_gross_sales_mln</a:t>
            </a:r>
            <a:br>
              <a:rPr lang="en-IN" sz="1200"/>
            </a:br>
            <a:r>
              <a:rPr lang="en-IN" sz="1200"/>
              <a:t>from fact_sales_monthly fm</a:t>
            </a:r>
            <a:br>
              <a:rPr lang="en-IN" sz="1200"/>
            </a:br>
            <a:r>
              <a:rPr lang="en-IN" sz="1200"/>
              <a:t>join fact_gross_price fg using(product_code,fiscal_year)</a:t>
            </a:r>
            <a:br>
              <a:rPr lang="en-IN" sz="1200"/>
            </a:br>
            <a:r>
              <a:rPr lang="en-IN" sz="1200"/>
              <a:t>join dim_customer c on c.customer_code=fm.customer_code </a:t>
            </a:r>
            <a:br>
              <a:rPr lang="en-IN" sz="1200"/>
            </a:br>
            <a:r>
              <a:rPr lang="en-IN" sz="1200"/>
              <a:t>where fm.fiscal_year="2021“</a:t>
            </a:r>
            <a:br>
              <a:rPr lang="en-IN" sz="1200"/>
            </a:br>
            <a:r>
              <a:rPr lang="en-IN" sz="1200"/>
              <a:t>group by c.channel)</a:t>
            </a:r>
            <a:br>
              <a:rPr lang="en-IN" sz="1200"/>
            </a:br>
            <a:r>
              <a:rPr lang="en-IN" sz="1200"/>
              <a:t>select channel,</a:t>
            </a:r>
            <a:br>
              <a:rPr lang="en-IN" sz="1200"/>
            </a:br>
            <a:r>
              <a:rPr lang="en-IN" sz="1200"/>
              <a:t>total_gross_sales_mln,</a:t>
            </a:r>
            <a:br>
              <a:rPr lang="en-IN" sz="1200"/>
            </a:br>
            <a:r>
              <a:rPr lang="en-IN" sz="1200"/>
              <a:t>round(total_gross_sales_mln*100/sum(total_gross_sales_mln)over(),2) as percentage</a:t>
            </a:r>
            <a:br>
              <a:rPr lang="en-IN" sz="1200"/>
            </a:br>
            <a:r>
              <a:rPr lang="en-IN" sz="1200"/>
              <a:t>from cte order by percentage desc;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7C0102-1CB8-B7E2-27C3-73639071868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8" y="5135425"/>
            <a:ext cx="4566921" cy="12765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AF09F1B-146A-0040-7B09-1922916179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565" y="1594914"/>
            <a:ext cx="4448796" cy="2305372"/>
          </a:xfrm>
          <a:prstGeom prst="rect">
            <a:avLst/>
          </a:prstGeom>
        </p:spPr>
      </p:pic>
      <p:sp>
        <p:nvSpPr>
          <p:cNvPr id="24" name="Rectangle 1">
            <a:extLst>
              <a:ext uri="{FF2B5EF4-FFF2-40B4-BE49-F238E27FC236}">
                <a16:creationId xmlns:a16="http://schemas.microsoft.com/office/drawing/2014/main" id="{9AA2ED7C-E471-A9E5-85E0-BDFDF1BA6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9606" y="4780368"/>
            <a:ext cx="550785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Retailer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channel dominates with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73.05%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of total gross sales in FY 2021.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Direct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Distributor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channels combined account for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~27%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of sales.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75286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9D79A-2749-14E4-20C8-7BB134B8C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C3A95D-4F71-C849-A8CE-327BAB945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B92D4299-E6CF-3F27-672D-B22FF6285BC6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Request 9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1C9664A-ED02-ABAE-B2D9-8A09843F0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643B32C-498B-8C00-CF0C-44FA91107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analysis slide 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01BE3B-7E2D-5AC7-E69D-54DEF92E5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0889" y="6335102"/>
            <a:ext cx="521109" cy="522898"/>
          </a:xfrm>
          <a:prstGeom prst="rect">
            <a:avLst/>
          </a:prstGeom>
        </p:spPr>
      </p:pic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5B25AEF0-CC51-EFD9-070F-69A573A7DD5A}"/>
              </a:ext>
            </a:extLst>
          </p:cNvPr>
          <p:cNvGraphicFramePr/>
          <p:nvPr/>
        </p:nvGraphicFramePr>
        <p:xfrm>
          <a:off x="228599" y="1321472"/>
          <a:ext cx="4809391" cy="387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1CD5D1A6-2094-33A7-D854-7726042EDA59}"/>
              </a:ext>
            </a:extLst>
          </p:cNvPr>
          <p:cNvGrpSpPr/>
          <p:nvPr/>
        </p:nvGrpSpPr>
        <p:grpSpPr>
          <a:xfrm>
            <a:off x="5956109" y="4201218"/>
            <a:ext cx="2880746" cy="386100"/>
            <a:chOff x="0" y="0"/>
            <a:chExt cx="4809391" cy="3861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B8B6277-C444-E642-3AA6-D8EA63186E46}"/>
                </a:ext>
              </a:extLst>
            </p:cNvPr>
            <p:cNvSpPr/>
            <p:nvPr/>
          </p:nvSpPr>
          <p:spPr>
            <a:xfrm>
              <a:off x="0" y="0"/>
              <a:ext cx="4809391" cy="386100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ectangle: Rounded Corners 4">
              <a:extLst>
                <a:ext uri="{FF2B5EF4-FFF2-40B4-BE49-F238E27FC236}">
                  <a16:creationId xmlns:a16="http://schemas.microsoft.com/office/drawing/2014/main" id="{50DF90E1-19FE-135F-7D44-6777370F6318}"/>
                </a:ext>
              </a:extLst>
            </p:cNvPr>
            <p:cNvSpPr txBox="1"/>
            <p:nvPr/>
          </p:nvSpPr>
          <p:spPr>
            <a:xfrm>
              <a:off x="18848" y="18848"/>
              <a:ext cx="4771695" cy="3484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500"/>
                <a:t>Insights</a:t>
              </a:r>
              <a:r>
                <a:rPr lang="en-IN" sz="1500" kern="1200"/>
                <a:t>: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684F72C-9357-42BC-2BD2-3AA718A326BE}"/>
              </a:ext>
            </a:extLst>
          </p:cNvPr>
          <p:cNvGrpSpPr/>
          <p:nvPr/>
        </p:nvGrpSpPr>
        <p:grpSpPr>
          <a:xfrm>
            <a:off x="228598" y="3889198"/>
            <a:ext cx="4809391" cy="386100"/>
            <a:chOff x="0" y="0"/>
            <a:chExt cx="4809391" cy="386100"/>
          </a:xfrm>
          <a:solidFill>
            <a:schemeClr val="accent4">
              <a:lumMod val="75000"/>
            </a:schemeClr>
          </a:solidFill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325592E-ADAA-4C64-C98B-337222068719}"/>
                </a:ext>
              </a:extLst>
            </p:cNvPr>
            <p:cNvSpPr/>
            <p:nvPr/>
          </p:nvSpPr>
          <p:spPr>
            <a:xfrm>
              <a:off x="0" y="0"/>
              <a:ext cx="4809391" cy="3861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D1B904E7-4142-7EBF-F389-7152249D9970}"/>
                </a:ext>
              </a:extLst>
            </p:cNvPr>
            <p:cNvSpPr txBox="1"/>
            <p:nvPr/>
          </p:nvSpPr>
          <p:spPr>
            <a:xfrm>
              <a:off x="18848" y="18848"/>
              <a:ext cx="4771695" cy="34840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500"/>
                <a:t>Output</a:t>
              </a:r>
              <a:r>
                <a:rPr lang="en-IN" sz="1500" kern="1200"/>
                <a:t>:</a:t>
              </a:r>
            </a:p>
          </p:txBody>
        </p:sp>
      </p:grp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5230DD0C-835C-EBBF-4470-FDDE6B843C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4571981"/>
              </p:ext>
            </p:extLst>
          </p:nvPr>
        </p:nvGraphicFramePr>
        <p:xfrm>
          <a:off x="228598" y="569799"/>
          <a:ext cx="11535513" cy="725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73C230F7-9379-C4A0-EA45-EFC9D48376AA}"/>
              </a:ext>
            </a:extLst>
          </p:cNvPr>
          <p:cNvSpPr txBox="1"/>
          <p:nvPr/>
        </p:nvSpPr>
        <p:spPr>
          <a:xfrm>
            <a:off x="247447" y="1765540"/>
            <a:ext cx="501543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"/>
              </a:spcBef>
              <a:spcAft>
                <a:spcPts val="120"/>
              </a:spcAft>
            </a:pPr>
            <a:r>
              <a:rPr lang="en-IN" sz="1200"/>
              <a:t>with cte1 as(</a:t>
            </a:r>
            <a:br>
              <a:rPr lang="en-IN" sz="1200"/>
            </a:br>
            <a:r>
              <a:rPr lang="en-IN" sz="1200"/>
              <a:t>select  p.division, p.product_code, p.product,</a:t>
            </a:r>
            <a:br>
              <a:rPr lang="en-IN" sz="1200"/>
            </a:br>
            <a:r>
              <a:rPr lang="en-IN" sz="1200"/>
              <a:t>(sold_quantity) as total_qty	</a:t>
            </a:r>
            <a:br>
              <a:rPr lang="en-IN" sz="1200"/>
            </a:br>
            <a:r>
              <a:rPr lang="en-IN" sz="1200"/>
              <a:t>from fact_sales_monthly s	</a:t>
            </a:r>
            <a:br>
              <a:rPr lang="en-IN" sz="1200"/>
            </a:br>
            <a:r>
              <a:rPr lang="en-IN" sz="1200"/>
              <a:t>join dim_product p on p.product_code=s.product_code	</a:t>
            </a:r>
            <a:br>
              <a:rPr lang="en-IN" sz="1200"/>
            </a:br>
            <a:r>
              <a:rPr lang="en-IN" sz="1200"/>
              <a:t>where fiscal_year=2021 </a:t>
            </a:r>
            <a:br>
              <a:rPr lang="en-IN" sz="1200"/>
            </a:br>
            <a:r>
              <a:rPr lang="en-IN" sz="1200"/>
              <a:t>group by p.division, p.product_code,p.product)</a:t>
            </a:r>
            <a:br>
              <a:rPr lang="en-IN" sz="1200"/>
            </a:br>
            <a:r>
              <a:rPr lang="en-IN" sz="1200"/>
              <a:t>,cte2 as (select  *,	</a:t>
            </a:r>
            <a:br>
              <a:rPr lang="en-IN" sz="1200"/>
            </a:br>
            <a:r>
              <a:rPr lang="en-IN" sz="1200"/>
              <a:t>dense_rank() over (partition by division order by total_qty desc) as drnk from cte1)</a:t>
            </a:r>
            <a:br>
              <a:rPr lang="en-IN" sz="1200"/>
            </a:br>
            <a:r>
              <a:rPr lang="en-IN" sz="1200"/>
              <a:t>select * from cte2 where drnk&lt;=3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ABE96A-87EB-8883-87F6-D9F7C0744C1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48" y="4359201"/>
            <a:ext cx="4809392" cy="24637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159473-4CF3-97EF-F12C-E4F3E365A3B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424" y="1674836"/>
            <a:ext cx="5915465" cy="223763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4141448-3E16-139E-BB56-9D18A6CBF90B}"/>
              </a:ext>
            </a:extLst>
          </p:cNvPr>
          <p:cNvSpPr txBox="1"/>
          <p:nvPr/>
        </p:nvSpPr>
        <p:spPr>
          <a:xfrm>
            <a:off x="5564729" y="4606166"/>
            <a:ext cx="6106160" cy="1436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30"/>
              </a:spcBef>
              <a:spcAft>
                <a:spcPts val="130"/>
              </a:spcAft>
              <a:buFont typeface="Arial" panose="020B0604020202020204" pitchFamily="34" charset="0"/>
              <a:buChar char="•"/>
            </a:pPr>
            <a:r>
              <a:rPr lang="en-US" sz="1400"/>
              <a:t> In the N &amp; S division, pen drives hold the top three positions, highlighting their popularity and strong sales performance. </a:t>
            </a:r>
          </a:p>
          <a:p>
            <a:pPr marL="285750" indent="-285750">
              <a:spcBef>
                <a:spcPts val="130"/>
              </a:spcBef>
              <a:spcAft>
                <a:spcPts val="130"/>
              </a:spcAft>
              <a:buFont typeface="Arial" panose="020B0604020202020204" pitchFamily="34" charset="0"/>
              <a:buChar char="•"/>
            </a:pPr>
            <a:r>
              <a:rPr lang="en-US" sz="1400"/>
              <a:t>The P &amp; A division features only mouse among its top three products, indicating a distinct demand for these devices. </a:t>
            </a:r>
          </a:p>
          <a:p>
            <a:pPr marL="285750" indent="-285750">
              <a:spcBef>
                <a:spcPts val="130"/>
              </a:spcBef>
              <a:spcAft>
                <a:spcPts val="130"/>
              </a:spcAft>
              <a:buFont typeface="Arial" panose="020B0604020202020204" pitchFamily="34" charset="0"/>
              <a:buChar char="•"/>
            </a:pPr>
            <a:r>
              <a:rPr lang="en-US" sz="1400"/>
              <a:t>The PC division ' s top sellers consist entirely of personal laptops.</a:t>
            </a:r>
            <a:br>
              <a:rPr lang="en-US" sz="1400"/>
            </a:br>
            <a:endParaRPr lang="en-IN" sz="1400"/>
          </a:p>
        </p:txBody>
      </p:sp>
    </p:spTree>
    <p:extLst>
      <p:ext uri="{BB962C8B-B14F-4D97-AF65-F5344CB8AC3E}">
        <p14:creationId xmlns:p14="http://schemas.microsoft.com/office/powerpoint/2010/main" val="1224394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2FBC5-3249-F1B7-8FFC-BCA6914EC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357E88-1D4D-FD6A-69CC-45F8A937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9EC35925-CC7C-096A-C0FF-807A585A54ED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Summary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BA09FC-CC65-F1BF-B8CD-B258508CB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44AAA73-4598-F6F5-BEF2-B44B2C313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analysis slide 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3ECE35-DE7F-83A2-E8AE-0E6F9E773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0889" y="6335102"/>
            <a:ext cx="521109" cy="5228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4FE88C-1C3D-F250-122C-908264BBBC02}"/>
              </a:ext>
            </a:extLst>
          </p:cNvPr>
          <p:cNvSpPr txBox="1"/>
          <p:nvPr/>
        </p:nvSpPr>
        <p:spPr>
          <a:xfrm rot="8209045">
            <a:off x="2047150" y="6019799"/>
            <a:ext cx="5490938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0579BA5D-6AB6-1C15-67F7-05984DF0F409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975360" y="855297"/>
            <a:ext cx="9966960" cy="5027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D8295"/>
                </a:solidFill>
                <a:effectLst/>
                <a:latin typeface="Arial" panose="020B0604020202020204" pitchFamily="34" charset="0"/>
              </a:rPr>
              <a:t>Market Trends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Product variety grew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36.33% YoY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reflecting adaptability to evolving customer needs.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b="1">
                <a:solidFill>
                  <a:srgbClr val="0D8295"/>
                </a:solidFill>
                <a:latin typeface="Arial" panose="020B0604020202020204" pitchFamily="34" charset="0"/>
              </a:rPr>
              <a:t>Regional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b="1">
                <a:solidFill>
                  <a:srgbClr val="0D8295"/>
                </a:solidFill>
                <a:latin typeface="Arial" panose="020B0604020202020204" pitchFamily="34" charset="0"/>
              </a:rPr>
              <a:t>Insights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Certain markets (e.g., India) show strong discount usage; regional promotions can drive growth.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b="1">
                <a:solidFill>
                  <a:srgbClr val="0D8295"/>
                </a:solidFill>
                <a:latin typeface="Arial" panose="020B0604020202020204" pitchFamily="34" charset="0"/>
              </a:rPr>
              <a:t>Seasonality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Sales volumes peak in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Q4 FY2020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Q4 FY2021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aligning with festive and promotional seasons.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b="1">
                <a:solidFill>
                  <a:srgbClr val="0D8295"/>
                </a:solidFill>
                <a:latin typeface="Arial" panose="020B0604020202020204" pitchFamily="34" charset="0"/>
              </a:rPr>
              <a:t>Channel Performance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Retailer channel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dominates, contributing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73.05%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gross sales in FY2021.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b="1">
                <a:solidFill>
                  <a:srgbClr val="0D8295"/>
                </a:solidFill>
                <a:latin typeface="Arial" panose="020B0604020202020204" pitchFamily="34" charset="0"/>
              </a:rPr>
              <a:t>Customer Focus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High-value customers (e.g., 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Atliq Exclusive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show distinct monthly sales patterns with seasonal spikes.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b="1">
                <a:solidFill>
                  <a:srgbClr val="0D8295"/>
                </a:solidFill>
                <a:latin typeface="Arial" panose="020B0604020202020204" pitchFamily="34" charset="0"/>
              </a:rPr>
              <a:t>Product Leaders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Top products vary by division; 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DENSE_RANK()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analysis highlights multiple SKUs tied in performance.</a:t>
            </a:r>
          </a:p>
        </p:txBody>
      </p:sp>
    </p:spTree>
    <p:extLst>
      <p:ext uri="{BB962C8B-B14F-4D97-AF65-F5344CB8AC3E}">
        <p14:creationId xmlns:p14="http://schemas.microsoft.com/office/powerpoint/2010/main" val="690051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457ED-F486-1DD2-33B1-1C3C3B4BC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AEB65F-9EAF-39FA-4D4D-942F2E0DB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50F41195-5234-90AF-9923-519D97B18333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Recommendations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5B35E8-C56F-0FC4-A843-99148C61D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13EE8DA-52E8-2F25-7BD2-2E520C385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analysis slide 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6382D9-1E3B-A1D4-DE58-DE9F54685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0889" y="6335102"/>
            <a:ext cx="521109" cy="5228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F37A57-A2DB-C032-9B8E-D6F1B8E11820}"/>
              </a:ext>
            </a:extLst>
          </p:cNvPr>
          <p:cNvSpPr txBox="1"/>
          <p:nvPr/>
        </p:nvSpPr>
        <p:spPr>
          <a:xfrm rot="8209045">
            <a:off x="2047150" y="6019799"/>
            <a:ext cx="5490938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F366B15-8857-5FB8-7C0A-83A2A203A510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677769" y="995122"/>
            <a:ext cx="10993120" cy="5047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spcBef>
                <a:spcPts val="140"/>
              </a:spcBef>
              <a:spcAft>
                <a:spcPts val="14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D8295"/>
                </a:solidFill>
                <a:effectLst/>
                <a:latin typeface="Arial" panose="020B0604020202020204" pitchFamily="34" charset="0"/>
              </a:rPr>
              <a:t>Boost Online Channel Presence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rgbClr val="0D8295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ts val="140"/>
              </a:spcBef>
              <a:spcAft>
                <a:spcPts val="140"/>
              </a:spcAft>
              <a:buFontTx/>
              <a:buChar char="•"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 targeted e-commerce strategies to increase online sales share (currently &lt;1%)</a:t>
            </a:r>
            <a:endParaRPr lang="en-US" altLang="en-US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ts val="140"/>
              </a:spcBef>
              <a:spcAft>
                <a:spcPts val="140"/>
              </a:spcAft>
              <a:buFontTx/>
              <a:buChar char="•"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Partner with online marketplaces for exclusive launches.</a:t>
            </a:r>
          </a:p>
          <a:p>
            <a:pPr marL="342900" marR="0" lvl="0" indent="-342900" algn="l" defTabSz="914400" rtl="0" eaLnBrk="0" fontAlgn="base" latinLnBrk="0" hangingPunct="0">
              <a:spcBef>
                <a:spcPts val="140"/>
              </a:spcBef>
              <a:spcAft>
                <a:spcPts val="14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b="1">
                <a:solidFill>
                  <a:srgbClr val="0D8295"/>
                </a:solidFill>
                <a:latin typeface="Arial" panose="020B0604020202020204" pitchFamily="34" charset="0"/>
              </a:rPr>
              <a:t>Leverage Seasonal Demand</a:t>
            </a:r>
          </a:p>
          <a:p>
            <a:pPr lvl="1" eaLnBrk="0" fontAlgn="base" hangingPunct="0">
              <a:spcBef>
                <a:spcPts val="140"/>
              </a:spcBef>
              <a:spcAft>
                <a:spcPts val="140"/>
              </a:spcAft>
              <a:buFontTx/>
              <a:buChar char="•"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Increase inventory and marketing spend in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Q4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align with festive peaks.</a:t>
            </a:r>
          </a:p>
          <a:p>
            <a:pPr lvl="1" eaLnBrk="0" fontAlgn="base" hangingPunct="0">
              <a:spcBef>
                <a:spcPts val="140"/>
              </a:spcBef>
              <a:spcAft>
                <a:spcPts val="140"/>
              </a:spcAft>
              <a:buFontTx/>
              <a:buChar char="•"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Launch flash sales in high-performing months to maximize revenue.</a:t>
            </a:r>
          </a:p>
          <a:p>
            <a:pPr marL="342900" marR="0" lvl="0" indent="-342900" algn="l" defTabSz="914400" rtl="0" eaLnBrk="0" fontAlgn="base" latinLnBrk="0" hangingPunct="0">
              <a:spcBef>
                <a:spcPts val="140"/>
              </a:spcBef>
              <a:spcAft>
                <a:spcPts val="14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b="1">
                <a:solidFill>
                  <a:srgbClr val="0D8295"/>
                </a:solidFill>
                <a:latin typeface="Arial" panose="020B0604020202020204" pitchFamily="34" charset="0"/>
              </a:rPr>
              <a:t>Optimize Discounts by Region</a:t>
            </a:r>
          </a:p>
          <a:p>
            <a:pPr lvl="1" eaLnBrk="0" fontAlgn="base" hangingPunct="0">
              <a:spcBef>
                <a:spcPts val="140"/>
              </a:spcBef>
              <a:spcAft>
                <a:spcPts val="140"/>
              </a:spcAft>
              <a:buFontTx/>
              <a:buChar char="•"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Analyze discount elasticity in high-discount markets (e.g., India) to avoid margin erosion.</a:t>
            </a:r>
          </a:p>
          <a:p>
            <a:pPr lvl="1" eaLnBrk="0" fontAlgn="base" hangingPunct="0">
              <a:spcBef>
                <a:spcPts val="140"/>
              </a:spcBef>
              <a:spcAft>
                <a:spcPts val="140"/>
              </a:spcAft>
              <a:buFontTx/>
              <a:buChar char="•"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Tailor promotions to regional buying patterns.</a:t>
            </a:r>
          </a:p>
          <a:p>
            <a:pPr marL="342900" marR="0" lvl="0" indent="-342900" algn="l" defTabSz="914400" rtl="0" eaLnBrk="0" fontAlgn="base" latinLnBrk="0" hangingPunct="0">
              <a:spcBef>
                <a:spcPts val="140"/>
              </a:spcBef>
              <a:spcAft>
                <a:spcPts val="14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b="1">
                <a:solidFill>
                  <a:srgbClr val="0D8295"/>
                </a:solidFill>
                <a:latin typeface="Arial" panose="020B0604020202020204" pitchFamily="34" charset="0"/>
              </a:rPr>
              <a:t>Focus on Top Products</a:t>
            </a:r>
          </a:p>
          <a:p>
            <a:pPr lvl="1" eaLnBrk="0" fontAlgn="base" hangingPunct="0">
              <a:spcBef>
                <a:spcPts val="140"/>
              </a:spcBef>
              <a:spcAft>
                <a:spcPts val="140"/>
              </a:spcAft>
              <a:buFontTx/>
              <a:buChar char="•"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Bundle top-performing SKUs (from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DENSE_RANK() analysis) with complementary items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ts val="140"/>
              </a:spcBef>
              <a:spcAft>
                <a:spcPts val="140"/>
              </a:spcAft>
              <a:buFontTx/>
              <a:buChar char="•"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Maintain high stock levels of bestsellers during demand peaks.</a:t>
            </a:r>
          </a:p>
          <a:p>
            <a:pPr marL="342900" marR="0" lvl="0" indent="-342900" algn="l" defTabSz="914400" rtl="0" eaLnBrk="0" fontAlgn="base" latinLnBrk="0" hangingPunct="0">
              <a:spcBef>
                <a:spcPts val="140"/>
              </a:spcBef>
              <a:spcAft>
                <a:spcPts val="14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b="1">
                <a:solidFill>
                  <a:srgbClr val="0D8295"/>
                </a:solidFill>
                <a:latin typeface="Arial" panose="020B0604020202020204" pitchFamily="34" charset="0"/>
              </a:rPr>
              <a:t>Channel Diversification</a:t>
            </a:r>
          </a:p>
          <a:p>
            <a:pPr lvl="1" eaLnBrk="0" fontAlgn="base" hangingPunct="0">
              <a:spcBef>
                <a:spcPts val="140"/>
              </a:spcBef>
              <a:spcAft>
                <a:spcPts val="140"/>
              </a:spcAft>
              <a:buFontTx/>
              <a:buChar char="•"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Explore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Direct-to-Consumer (D2C)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models for better margins.</a:t>
            </a:r>
          </a:p>
          <a:p>
            <a:pPr lvl="1" eaLnBrk="0" fontAlgn="base" hangingPunct="0">
              <a:spcBef>
                <a:spcPts val="140"/>
              </a:spcBef>
              <a:spcAft>
                <a:spcPts val="140"/>
              </a:spcAft>
              <a:buFontTx/>
              <a:buChar char="•"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 retailer partners for upselling and cross-selling high-value products.</a:t>
            </a:r>
          </a:p>
          <a:p>
            <a:pPr marL="0" marR="0" lvl="0" indent="0" algn="l" defTabSz="914400" rtl="0" eaLnBrk="0" fontAlgn="base" latinLnBrk="0" hangingPunct="0">
              <a:spcBef>
                <a:spcPts val="140"/>
              </a:spcBef>
              <a:spcAft>
                <a:spcPts val="14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553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364CFD90-D0E1-4BC3-9D8B-7503E2632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11626" y="1720850"/>
            <a:ext cx="3968750" cy="396875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0" y="256616"/>
            <a:ext cx="12191999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 AGENDA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3ECCC05-FF78-40FA-84FF-172821D8B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68901" y="2857500"/>
            <a:ext cx="1854200" cy="16954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+mj-lt"/>
              </a:rPr>
              <a:t>AtliQ Hardware</a:t>
            </a:r>
            <a:endParaRPr lang="en-US" b="1" dirty="0">
              <a:latin typeface="+mj-lt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6178536-4D8A-4FF2-BBDC-4B3E7E0FC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725" y="161387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Conclusion</a:t>
            </a:r>
            <a:endParaRPr lang="en-US" sz="16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16F1356-9015-4B5C-9C64-3C1D963E5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2600" y="1514475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B7F2E37-0ACF-4E8A-9C1D-EC5B65BA2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77002" y="3321566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  <a:p>
            <a:pPr algn="ctr"/>
            <a:r>
              <a:rPr lang="en-US" sz="1600"/>
              <a:t>About Data</a:t>
            </a:r>
          </a:p>
          <a:p>
            <a:pPr algn="ctr"/>
            <a:endParaRPr lang="en-US" sz="16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4A75A79-A67A-4A23-8588-7FC5EB9A5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17796" y="161387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Company Overview</a:t>
            </a:r>
            <a:endParaRPr lang="en-US" sz="160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BC62739-FA35-49F8-8929-743B31F55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581466" y="3235325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1BB375D-5EE6-4428-9817-2C7DB6B94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8200" y="333472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Objective</a:t>
            </a:r>
            <a:endParaRPr lang="en-US" sz="16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3A511B7-C7F3-4107-9962-1E10D2E0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70299" y="3204084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4D7D4B6-62C2-45AB-89A5-3A41DA021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1123" y="5524040"/>
            <a:ext cx="5338916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/>
              <a:t>Requests, Queries, and Insights</a:t>
            </a:r>
            <a:endParaRPr lang="en-US" sz="16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902602-D4BC-4D44-AC14-BB55A86C5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35730" y="5395302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 descr="Icons of bar chart and line graph.">
            <a:extLst>
              <a:ext uri="{FF2B5EF4-FFF2-40B4-BE49-F238E27FC236}">
                <a16:creationId xmlns:a16="http://schemas.microsoft.com/office/drawing/2014/main" id="{044C3643-8A0E-47C1-BEB8-C73203B5E58D}"/>
              </a:ext>
            </a:extLst>
          </p:cNvPr>
          <p:cNvGrpSpPr/>
          <p:nvPr/>
        </p:nvGrpSpPr>
        <p:grpSpPr>
          <a:xfrm>
            <a:off x="7877002" y="3481793"/>
            <a:ext cx="347679" cy="347679"/>
            <a:chOff x="4319588" y="2492375"/>
            <a:chExt cx="287338" cy="287338"/>
          </a:xfrm>
          <a:solidFill>
            <a:schemeClr val="bg1"/>
          </a:solidFill>
        </p:grpSpPr>
        <p:sp>
          <p:nvSpPr>
            <p:cNvPr id="32" name="Freeform 372">
              <a:extLst>
                <a:ext uri="{FF2B5EF4-FFF2-40B4-BE49-F238E27FC236}">
                  <a16:creationId xmlns:a16="http://schemas.microsoft.com/office/drawing/2014/main" id="{56E8F5A5-5318-470B-8F42-337C26408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373">
              <a:extLst>
                <a:ext uri="{FF2B5EF4-FFF2-40B4-BE49-F238E27FC236}">
                  <a16:creationId xmlns:a16="http://schemas.microsoft.com/office/drawing/2014/main" id="{6AA1356D-8F1B-4281-BEC5-5B4EBF7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4" name="Freeform 1676" descr="Icon of check box. ">
            <a:extLst>
              <a:ext uri="{FF2B5EF4-FFF2-40B4-BE49-F238E27FC236}">
                <a16:creationId xmlns:a16="http://schemas.microsoft.com/office/drawing/2014/main" id="{6FB02354-C73F-4DCF-8004-E9CCA66963EA}"/>
              </a:ext>
            </a:extLst>
          </p:cNvPr>
          <p:cNvSpPr>
            <a:spLocks noEditPoints="1"/>
          </p:cNvSpPr>
          <p:nvPr/>
        </p:nvSpPr>
        <p:spPr bwMode="auto">
          <a:xfrm>
            <a:off x="7129621" y="1811496"/>
            <a:ext cx="345758" cy="345758"/>
          </a:xfrm>
          <a:custGeom>
            <a:avLst/>
            <a:gdLst>
              <a:gd name="T0" fmla="*/ 374 w 719"/>
              <a:gd name="T1" fmla="*/ 267 h 719"/>
              <a:gd name="T2" fmla="*/ 366 w 719"/>
              <a:gd name="T3" fmla="*/ 263 h 719"/>
              <a:gd name="T4" fmla="*/ 362 w 719"/>
              <a:gd name="T5" fmla="*/ 254 h 719"/>
              <a:gd name="T6" fmla="*/ 366 w 719"/>
              <a:gd name="T7" fmla="*/ 247 h 719"/>
              <a:gd name="T8" fmla="*/ 374 w 719"/>
              <a:gd name="T9" fmla="*/ 243 h 719"/>
              <a:gd name="T10" fmla="*/ 621 w 719"/>
              <a:gd name="T11" fmla="*/ 244 h 719"/>
              <a:gd name="T12" fmla="*/ 627 w 719"/>
              <a:gd name="T13" fmla="*/ 250 h 719"/>
              <a:gd name="T14" fmla="*/ 627 w 719"/>
              <a:gd name="T15" fmla="*/ 260 h 719"/>
              <a:gd name="T16" fmla="*/ 621 w 719"/>
              <a:gd name="T17" fmla="*/ 265 h 719"/>
              <a:gd name="T18" fmla="*/ 616 w 719"/>
              <a:gd name="T19" fmla="*/ 528 h 719"/>
              <a:gd name="T20" fmla="*/ 370 w 719"/>
              <a:gd name="T21" fmla="*/ 527 h 719"/>
              <a:gd name="T22" fmla="*/ 363 w 719"/>
              <a:gd name="T23" fmla="*/ 521 h 719"/>
              <a:gd name="T24" fmla="*/ 363 w 719"/>
              <a:gd name="T25" fmla="*/ 512 h 719"/>
              <a:gd name="T26" fmla="*/ 370 w 719"/>
              <a:gd name="T27" fmla="*/ 505 h 719"/>
              <a:gd name="T28" fmla="*/ 616 w 719"/>
              <a:gd name="T29" fmla="*/ 504 h 719"/>
              <a:gd name="T30" fmla="*/ 625 w 719"/>
              <a:gd name="T31" fmla="*/ 507 h 719"/>
              <a:gd name="T32" fmla="*/ 628 w 719"/>
              <a:gd name="T33" fmla="*/ 516 h 719"/>
              <a:gd name="T34" fmla="*/ 625 w 719"/>
              <a:gd name="T35" fmla="*/ 525 h 719"/>
              <a:gd name="T36" fmla="*/ 616 w 719"/>
              <a:gd name="T37" fmla="*/ 528 h 719"/>
              <a:gd name="T38" fmla="*/ 171 w 719"/>
              <a:gd name="T39" fmla="*/ 279 h 719"/>
              <a:gd name="T40" fmla="*/ 164 w 719"/>
              <a:gd name="T41" fmla="*/ 282 h 719"/>
              <a:gd name="T42" fmla="*/ 155 w 719"/>
              <a:gd name="T43" fmla="*/ 279 h 719"/>
              <a:gd name="T44" fmla="*/ 92 w 719"/>
              <a:gd name="T45" fmla="*/ 214 h 719"/>
              <a:gd name="T46" fmla="*/ 92 w 719"/>
              <a:gd name="T47" fmla="*/ 205 h 719"/>
              <a:gd name="T48" fmla="*/ 98 w 719"/>
              <a:gd name="T49" fmla="*/ 198 h 719"/>
              <a:gd name="T50" fmla="*/ 107 w 719"/>
              <a:gd name="T51" fmla="*/ 198 h 719"/>
              <a:gd name="T52" fmla="*/ 164 w 719"/>
              <a:gd name="T53" fmla="*/ 253 h 719"/>
              <a:gd name="T54" fmla="*/ 309 w 719"/>
              <a:gd name="T55" fmla="*/ 109 h 719"/>
              <a:gd name="T56" fmla="*/ 318 w 719"/>
              <a:gd name="T57" fmla="*/ 109 h 719"/>
              <a:gd name="T58" fmla="*/ 325 w 719"/>
              <a:gd name="T59" fmla="*/ 114 h 719"/>
              <a:gd name="T60" fmla="*/ 325 w 719"/>
              <a:gd name="T61" fmla="*/ 124 h 719"/>
              <a:gd name="T62" fmla="*/ 323 w 719"/>
              <a:gd name="T63" fmla="*/ 414 h 719"/>
              <a:gd name="T64" fmla="*/ 168 w 719"/>
              <a:gd name="T65" fmla="*/ 568 h 719"/>
              <a:gd name="T66" fmla="*/ 158 w 719"/>
              <a:gd name="T67" fmla="*/ 568 h 719"/>
              <a:gd name="T68" fmla="*/ 94 w 719"/>
              <a:gd name="T69" fmla="*/ 505 h 719"/>
              <a:gd name="T70" fmla="*/ 91 w 719"/>
              <a:gd name="T71" fmla="*/ 497 h 719"/>
              <a:gd name="T72" fmla="*/ 94 w 719"/>
              <a:gd name="T73" fmla="*/ 488 h 719"/>
              <a:gd name="T74" fmla="*/ 103 w 719"/>
              <a:gd name="T75" fmla="*/ 485 h 719"/>
              <a:gd name="T76" fmla="*/ 111 w 719"/>
              <a:gd name="T77" fmla="*/ 488 h 719"/>
              <a:gd name="T78" fmla="*/ 306 w 719"/>
              <a:gd name="T79" fmla="*/ 397 h 719"/>
              <a:gd name="T80" fmla="*/ 314 w 719"/>
              <a:gd name="T81" fmla="*/ 394 h 719"/>
              <a:gd name="T82" fmla="*/ 323 w 719"/>
              <a:gd name="T83" fmla="*/ 398 h 719"/>
              <a:gd name="T84" fmla="*/ 326 w 719"/>
              <a:gd name="T85" fmla="*/ 406 h 719"/>
              <a:gd name="T86" fmla="*/ 323 w 719"/>
              <a:gd name="T87" fmla="*/ 414 h 719"/>
              <a:gd name="T88" fmla="*/ 12 w 719"/>
              <a:gd name="T89" fmla="*/ 0 h 719"/>
              <a:gd name="T90" fmla="*/ 3 w 719"/>
              <a:gd name="T91" fmla="*/ 5 h 719"/>
              <a:gd name="T92" fmla="*/ 0 w 719"/>
              <a:gd name="T93" fmla="*/ 13 h 719"/>
              <a:gd name="T94" fmla="*/ 1 w 719"/>
              <a:gd name="T95" fmla="*/ 713 h 719"/>
              <a:gd name="T96" fmla="*/ 8 w 719"/>
              <a:gd name="T97" fmla="*/ 719 h 719"/>
              <a:gd name="T98" fmla="*/ 707 w 719"/>
              <a:gd name="T99" fmla="*/ 719 h 719"/>
              <a:gd name="T100" fmla="*/ 716 w 719"/>
              <a:gd name="T101" fmla="*/ 716 h 719"/>
              <a:gd name="T102" fmla="*/ 719 w 719"/>
              <a:gd name="T103" fmla="*/ 707 h 719"/>
              <a:gd name="T104" fmla="*/ 718 w 719"/>
              <a:gd name="T105" fmla="*/ 8 h 719"/>
              <a:gd name="T106" fmla="*/ 711 w 719"/>
              <a:gd name="T107" fmla="*/ 2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19" h="719">
                <a:moveTo>
                  <a:pt x="616" y="267"/>
                </a:moveTo>
                <a:lnTo>
                  <a:pt x="374" y="267"/>
                </a:lnTo>
                <a:lnTo>
                  <a:pt x="370" y="265"/>
                </a:lnTo>
                <a:lnTo>
                  <a:pt x="366" y="263"/>
                </a:lnTo>
                <a:lnTo>
                  <a:pt x="363" y="260"/>
                </a:lnTo>
                <a:lnTo>
                  <a:pt x="362" y="254"/>
                </a:lnTo>
                <a:lnTo>
                  <a:pt x="363" y="250"/>
                </a:lnTo>
                <a:lnTo>
                  <a:pt x="366" y="247"/>
                </a:lnTo>
                <a:lnTo>
                  <a:pt x="370" y="244"/>
                </a:lnTo>
                <a:lnTo>
                  <a:pt x="374" y="243"/>
                </a:lnTo>
                <a:lnTo>
                  <a:pt x="616" y="243"/>
                </a:lnTo>
                <a:lnTo>
                  <a:pt x="621" y="244"/>
                </a:lnTo>
                <a:lnTo>
                  <a:pt x="625" y="247"/>
                </a:lnTo>
                <a:lnTo>
                  <a:pt x="627" y="250"/>
                </a:lnTo>
                <a:lnTo>
                  <a:pt x="628" y="254"/>
                </a:lnTo>
                <a:lnTo>
                  <a:pt x="627" y="260"/>
                </a:lnTo>
                <a:lnTo>
                  <a:pt x="625" y="263"/>
                </a:lnTo>
                <a:lnTo>
                  <a:pt x="621" y="265"/>
                </a:lnTo>
                <a:lnTo>
                  <a:pt x="616" y="267"/>
                </a:lnTo>
                <a:close/>
                <a:moveTo>
                  <a:pt x="616" y="528"/>
                </a:moveTo>
                <a:lnTo>
                  <a:pt x="374" y="528"/>
                </a:lnTo>
                <a:lnTo>
                  <a:pt x="370" y="527"/>
                </a:lnTo>
                <a:lnTo>
                  <a:pt x="366" y="525"/>
                </a:lnTo>
                <a:lnTo>
                  <a:pt x="363" y="521"/>
                </a:lnTo>
                <a:lnTo>
                  <a:pt x="362" y="516"/>
                </a:lnTo>
                <a:lnTo>
                  <a:pt x="363" y="512"/>
                </a:lnTo>
                <a:lnTo>
                  <a:pt x="366" y="507"/>
                </a:lnTo>
                <a:lnTo>
                  <a:pt x="370" y="505"/>
                </a:lnTo>
                <a:lnTo>
                  <a:pt x="374" y="504"/>
                </a:lnTo>
                <a:lnTo>
                  <a:pt x="616" y="504"/>
                </a:lnTo>
                <a:lnTo>
                  <a:pt x="621" y="505"/>
                </a:lnTo>
                <a:lnTo>
                  <a:pt x="625" y="507"/>
                </a:lnTo>
                <a:lnTo>
                  <a:pt x="627" y="512"/>
                </a:lnTo>
                <a:lnTo>
                  <a:pt x="628" y="516"/>
                </a:lnTo>
                <a:lnTo>
                  <a:pt x="627" y="521"/>
                </a:lnTo>
                <a:lnTo>
                  <a:pt x="625" y="525"/>
                </a:lnTo>
                <a:lnTo>
                  <a:pt x="621" y="527"/>
                </a:lnTo>
                <a:lnTo>
                  <a:pt x="616" y="528"/>
                </a:lnTo>
                <a:close/>
                <a:moveTo>
                  <a:pt x="323" y="127"/>
                </a:moveTo>
                <a:lnTo>
                  <a:pt x="171" y="279"/>
                </a:lnTo>
                <a:lnTo>
                  <a:pt x="168" y="282"/>
                </a:lnTo>
                <a:lnTo>
                  <a:pt x="164" y="282"/>
                </a:lnTo>
                <a:lnTo>
                  <a:pt x="158" y="282"/>
                </a:lnTo>
                <a:lnTo>
                  <a:pt x="155" y="279"/>
                </a:lnTo>
                <a:lnTo>
                  <a:pt x="94" y="218"/>
                </a:lnTo>
                <a:lnTo>
                  <a:pt x="92" y="214"/>
                </a:lnTo>
                <a:lnTo>
                  <a:pt x="91" y="209"/>
                </a:lnTo>
                <a:lnTo>
                  <a:pt x="92" y="205"/>
                </a:lnTo>
                <a:lnTo>
                  <a:pt x="94" y="201"/>
                </a:lnTo>
                <a:lnTo>
                  <a:pt x="98" y="198"/>
                </a:lnTo>
                <a:lnTo>
                  <a:pt x="103" y="197"/>
                </a:lnTo>
                <a:lnTo>
                  <a:pt x="107" y="198"/>
                </a:lnTo>
                <a:lnTo>
                  <a:pt x="111" y="201"/>
                </a:lnTo>
                <a:lnTo>
                  <a:pt x="164" y="253"/>
                </a:lnTo>
                <a:lnTo>
                  <a:pt x="306" y="111"/>
                </a:lnTo>
                <a:lnTo>
                  <a:pt x="309" y="109"/>
                </a:lnTo>
                <a:lnTo>
                  <a:pt x="314" y="108"/>
                </a:lnTo>
                <a:lnTo>
                  <a:pt x="318" y="109"/>
                </a:lnTo>
                <a:lnTo>
                  <a:pt x="323" y="111"/>
                </a:lnTo>
                <a:lnTo>
                  <a:pt x="325" y="114"/>
                </a:lnTo>
                <a:lnTo>
                  <a:pt x="326" y="119"/>
                </a:lnTo>
                <a:lnTo>
                  <a:pt x="325" y="124"/>
                </a:lnTo>
                <a:lnTo>
                  <a:pt x="323" y="127"/>
                </a:lnTo>
                <a:close/>
                <a:moveTo>
                  <a:pt x="323" y="414"/>
                </a:moveTo>
                <a:lnTo>
                  <a:pt x="171" y="565"/>
                </a:lnTo>
                <a:lnTo>
                  <a:pt x="168" y="568"/>
                </a:lnTo>
                <a:lnTo>
                  <a:pt x="164" y="569"/>
                </a:lnTo>
                <a:lnTo>
                  <a:pt x="158" y="568"/>
                </a:lnTo>
                <a:lnTo>
                  <a:pt x="155" y="565"/>
                </a:lnTo>
                <a:lnTo>
                  <a:pt x="94" y="505"/>
                </a:lnTo>
                <a:lnTo>
                  <a:pt x="92" y="502"/>
                </a:lnTo>
                <a:lnTo>
                  <a:pt x="91" y="497"/>
                </a:lnTo>
                <a:lnTo>
                  <a:pt x="92" y="493"/>
                </a:lnTo>
                <a:lnTo>
                  <a:pt x="94" y="488"/>
                </a:lnTo>
                <a:lnTo>
                  <a:pt x="98" y="486"/>
                </a:lnTo>
                <a:lnTo>
                  <a:pt x="103" y="485"/>
                </a:lnTo>
                <a:lnTo>
                  <a:pt x="107" y="486"/>
                </a:lnTo>
                <a:lnTo>
                  <a:pt x="111" y="488"/>
                </a:lnTo>
                <a:lnTo>
                  <a:pt x="164" y="540"/>
                </a:lnTo>
                <a:lnTo>
                  <a:pt x="306" y="397"/>
                </a:lnTo>
                <a:lnTo>
                  <a:pt x="309" y="395"/>
                </a:lnTo>
                <a:lnTo>
                  <a:pt x="314" y="394"/>
                </a:lnTo>
                <a:lnTo>
                  <a:pt x="318" y="395"/>
                </a:lnTo>
                <a:lnTo>
                  <a:pt x="323" y="398"/>
                </a:lnTo>
                <a:lnTo>
                  <a:pt x="325" y="401"/>
                </a:lnTo>
                <a:lnTo>
                  <a:pt x="326" y="406"/>
                </a:lnTo>
                <a:lnTo>
                  <a:pt x="325" y="410"/>
                </a:lnTo>
                <a:lnTo>
                  <a:pt x="323" y="414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3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3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57A9648-E509-E5BA-1A72-62A060DA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78179" y="1533403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 descr="Building with solid fill">
            <a:extLst>
              <a:ext uri="{FF2B5EF4-FFF2-40B4-BE49-F238E27FC236}">
                <a16:creationId xmlns:a16="http://schemas.microsoft.com/office/drawing/2014/main" id="{DF3A9E64-2651-2BA3-BAC1-D10A93AB43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68598" y="1775522"/>
            <a:ext cx="547689" cy="455561"/>
          </a:xfrm>
          <a:prstGeom prst="rect">
            <a:avLst/>
          </a:prstGeom>
        </p:spPr>
      </p:pic>
      <p:pic>
        <p:nvPicPr>
          <p:cNvPr id="7" name="Graphic 6" descr="Target with solid fill">
            <a:extLst>
              <a:ext uri="{FF2B5EF4-FFF2-40B4-BE49-F238E27FC236}">
                <a16:creationId xmlns:a16="http://schemas.microsoft.com/office/drawing/2014/main" id="{427D5B7E-43C6-2108-12CA-48D242B3A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2949" y="3429000"/>
            <a:ext cx="554501" cy="493302"/>
          </a:xfrm>
          <a:prstGeom prst="rect">
            <a:avLst/>
          </a:prstGeom>
        </p:spPr>
      </p:pic>
      <p:pic>
        <p:nvPicPr>
          <p:cNvPr id="10" name="Graphic 9" descr="Database with solid fill">
            <a:extLst>
              <a:ext uri="{FF2B5EF4-FFF2-40B4-BE49-F238E27FC236}">
                <a16:creationId xmlns:a16="http://schemas.microsoft.com/office/drawing/2014/main" id="{B676D6D8-F096-3F21-34B8-B21C9C92E5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14260" y="5615012"/>
            <a:ext cx="572269" cy="5590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33EE69-60DD-1E81-A46A-141474D98E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053" y="6174064"/>
            <a:ext cx="695945" cy="68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15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anchor="ctr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Thank You</a:t>
            </a:r>
            <a:endParaRPr lang="en-US" sz="7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Company Overview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9C05F0C-382F-476A-A0D2-932E111A7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analysis slide 11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A6B9346-EE7C-D5F1-EB6B-CBFBA7A4D78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522212870"/>
              </p:ext>
            </p:extLst>
          </p:nvPr>
        </p:nvGraphicFramePr>
        <p:xfrm>
          <a:off x="838200" y="1825625"/>
          <a:ext cx="454987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3749E30-B372-0902-3961-9BB4BB1C784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79805710"/>
              </p:ext>
            </p:extLst>
          </p:nvPr>
        </p:nvGraphicFramePr>
        <p:xfrm>
          <a:off x="6172200" y="1825624"/>
          <a:ext cx="5181600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6917C55-5FCB-2B67-9D30-7BB8B2AEF9D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0889" y="6335102"/>
            <a:ext cx="521109" cy="52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78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F4561E-3487-680E-75C8-4A2C556E9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DDB9AB2-6426-4FB1-A149-01F077285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C4D6BBC6-555B-11F7-0B63-D0703B9C9E5A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Company’s Market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B1D4E7-6BBE-C37F-122F-9C1BA53F3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C2B4002-AE02-E037-6900-E76D3AFC6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analysis slide 11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F2920BB-20F8-EE81-6FE8-A386785AB6B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686072653"/>
              </p:ext>
            </p:extLst>
          </p:nvPr>
        </p:nvGraphicFramePr>
        <p:xfrm>
          <a:off x="838200" y="1825625"/>
          <a:ext cx="454987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64A51FB-8955-9F22-7CBB-C2184D534B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0889" y="6335102"/>
            <a:ext cx="521109" cy="5228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3E343F-1C2F-56AD-7138-BC5B10A21C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14" y="823480"/>
            <a:ext cx="10426172" cy="584402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8250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9496-91D9-568A-610F-8DEB52954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E785C94-71AD-4310-E790-936AD63A2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CD67E849-8B13-CED5-C902-E37B15AD7303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 b="1"/>
              <a:t>Atliq’s Product lines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5629B3B-76A5-78B5-D096-A88EF88CD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269FAF7-17EA-7279-584D-9A67EB43E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analysis slide 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E28614-95FB-09A3-0B9D-F595DB387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0889" y="6335102"/>
            <a:ext cx="521109" cy="522898"/>
          </a:xfrm>
          <a:prstGeom prst="rect">
            <a:avLst/>
          </a:prstGeo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30D8E70E-A35B-B686-BA4B-02F7A3C68B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327047"/>
              </p:ext>
            </p:extLst>
          </p:nvPr>
        </p:nvGraphicFramePr>
        <p:xfrm>
          <a:off x="660400" y="855296"/>
          <a:ext cx="10281920" cy="5479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49816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10280-18CB-6C81-4E16-00FA22795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DA29F21-D8C0-43C8-893A-2BEE40D8D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889AC592-A52C-FD93-2D05-66D6A9EA46A8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 Objective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A4ED40-CA4E-65FC-4212-A77FB2AF8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3499C7D-EB7A-4781-5B10-6603797E5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analysis slide 11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9A377506-DB59-BB51-5793-2AF928C3E7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4065266"/>
              </p:ext>
            </p:extLst>
          </p:nvPr>
        </p:nvGraphicFramePr>
        <p:xfrm>
          <a:off x="894735" y="1395604"/>
          <a:ext cx="10402530" cy="49394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053EAB2F-488F-D6C7-897A-E0EF741614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619" y="6096000"/>
            <a:ext cx="775379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83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55690-53A9-B0A5-FDF9-851AA39C0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B172AF6-EF5C-F981-AACC-8C2A5031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1D372746-B91E-879D-C8B4-A643501409AE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About Data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FB81A3E-3F64-1B18-E612-866FFC071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FFACBA2-BA01-2980-3580-68F138D2B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analysis slide 11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9AA772E-2B69-09DB-07B6-179808404A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819" y="1445318"/>
            <a:ext cx="5181600" cy="4889784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83B75F-519D-97AA-02FE-BD4E70DC42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0889" y="6335102"/>
            <a:ext cx="521109" cy="522898"/>
          </a:xfrm>
          <a:prstGeom prst="rect">
            <a:avLst/>
          </a:prstGeom>
        </p:spPr>
      </p:pic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79277D31-D4CF-6F72-65F9-30AABA1300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1398322"/>
              </p:ext>
            </p:extLst>
          </p:nvPr>
        </p:nvGraphicFramePr>
        <p:xfrm>
          <a:off x="313215" y="745422"/>
          <a:ext cx="11357674" cy="542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F1BE0841-169C-14E5-C861-959330F1F2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533668"/>
              </p:ext>
            </p:extLst>
          </p:nvPr>
        </p:nvGraphicFramePr>
        <p:xfrm>
          <a:off x="313215" y="1445318"/>
          <a:ext cx="4809391" cy="387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D32C2F5E-C250-8535-09ED-70D670751408}"/>
              </a:ext>
            </a:extLst>
          </p:cNvPr>
          <p:cNvSpPr txBox="1"/>
          <p:nvPr/>
        </p:nvSpPr>
        <p:spPr>
          <a:xfrm>
            <a:off x="313213" y="1833116"/>
            <a:ext cx="4809393" cy="134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/>
              <a:t>fact_sales_monthly – monthly sales quantity</a:t>
            </a:r>
          </a:p>
          <a:p>
            <a:pPr>
              <a:lnSpc>
                <a:spcPct val="150000"/>
              </a:lnSpc>
            </a:pPr>
            <a:r>
              <a:rPr lang="en-US" sz="1400"/>
              <a:t>fact_manufacturing_cost – cost of manufacturing products fact_pre_invoice_deductions – discounts before invoicing fact_gross_price – product pricing before deductions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B81CD58-0F6A-9ABA-A331-05D6141965F2}"/>
              </a:ext>
            </a:extLst>
          </p:cNvPr>
          <p:cNvGrpSpPr/>
          <p:nvPr/>
        </p:nvGrpSpPr>
        <p:grpSpPr>
          <a:xfrm>
            <a:off x="313213" y="3366061"/>
            <a:ext cx="4809391" cy="386100"/>
            <a:chOff x="0" y="849"/>
            <a:chExt cx="4809391" cy="3861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E96AB7C-BA59-C352-38FD-D9C42DAAB762}"/>
                </a:ext>
              </a:extLst>
            </p:cNvPr>
            <p:cNvSpPr/>
            <p:nvPr/>
          </p:nvSpPr>
          <p:spPr>
            <a:xfrm>
              <a:off x="0" y="849"/>
              <a:ext cx="4809391" cy="386100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ectangle: Rounded Corners 4">
              <a:extLst>
                <a:ext uri="{FF2B5EF4-FFF2-40B4-BE49-F238E27FC236}">
                  <a16:creationId xmlns:a16="http://schemas.microsoft.com/office/drawing/2014/main" id="{F69862C4-4B95-E994-5C30-4F335BEBB8D4}"/>
                </a:ext>
              </a:extLst>
            </p:cNvPr>
            <p:cNvSpPr txBox="1"/>
            <p:nvPr/>
          </p:nvSpPr>
          <p:spPr>
            <a:xfrm>
              <a:off x="18848" y="19697"/>
              <a:ext cx="4771695" cy="3484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1500"/>
                <a:t>Dimension Tables:</a:t>
              </a:r>
              <a:endParaRPr lang="en-IN" sz="1500" kern="120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A0EBB27-B5BB-7317-B580-D30AFCA91015}"/>
              </a:ext>
            </a:extLst>
          </p:cNvPr>
          <p:cNvSpPr txBox="1"/>
          <p:nvPr/>
        </p:nvSpPr>
        <p:spPr>
          <a:xfrm>
            <a:off x="313213" y="3771009"/>
            <a:ext cx="4809390" cy="590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dim_customer – customer details (market, region, channel)</a:t>
            </a:r>
          </a:p>
          <a:p>
            <a:pPr>
              <a:lnSpc>
                <a:spcPct val="150000"/>
              </a:lnSpc>
            </a:pPr>
            <a:r>
              <a:rPr lang="en-US" sz="1400"/>
              <a:t>dim_product – product details (division, segment, category)</a:t>
            </a:r>
          </a:p>
        </p:txBody>
      </p:sp>
      <p:graphicFrame>
        <p:nvGraphicFramePr>
          <p:cNvPr id="30" name="Diagram 29">
            <a:extLst>
              <a:ext uri="{FF2B5EF4-FFF2-40B4-BE49-F238E27FC236}">
                <a16:creationId xmlns:a16="http://schemas.microsoft.com/office/drawing/2014/main" id="{707D548B-889B-4613-61A3-ED8EA8E9D2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3410563"/>
              </p:ext>
            </p:extLst>
          </p:nvPr>
        </p:nvGraphicFramePr>
        <p:xfrm>
          <a:off x="313213" y="4687366"/>
          <a:ext cx="4771694" cy="1450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</p:spTree>
    <p:extLst>
      <p:ext uri="{BB962C8B-B14F-4D97-AF65-F5344CB8AC3E}">
        <p14:creationId xmlns:p14="http://schemas.microsoft.com/office/powerpoint/2010/main" val="4176922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B3B04-7A2D-9E07-E55D-6275A4EFD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7FB06C3-D5A8-627A-AA0C-443A6CAD7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04CCD182-ED6B-5863-3CB9-6BF5968BFFA4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Request 1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B5632A9-59EB-3649-08E3-E89E0A38B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135C388-8A0E-8234-1CDC-5A8095EAB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analysis slide 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A1868F-0B00-53C1-0669-45CEEA055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0889" y="6335102"/>
            <a:ext cx="521109" cy="522898"/>
          </a:xfrm>
          <a:prstGeom prst="rect">
            <a:avLst/>
          </a:prstGeom>
        </p:spPr>
      </p:pic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FE65CF50-B1F1-7792-7816-5DC9070953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3696326"/>
              </p:ext>
            </p:extLst>
          </p:nvPr>
        </p:nvGraphicFramePr>
        <p:xfrm>
          <a:off x="386848" y="734260"/>
          <a:ext cx="11176596" cy="4474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3D56F731-C317-4449-4F25-9EF5D78F1D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6582219"/>
              </p:ext>
            </p:extLst>
          </p:nvPr>
        </p:nvGraphicFramePr>
        <p:xfrm>
          <a:off x="349152" y="1286906"/>
          <a:ext cx="4809391" cy="387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F2D8B43D-C734-8682-071A-3BC8BA19BF1F}"/>
              </a:ext>
            </a:extLst>
          </p:cNvPr>
          <p:cNvSpPr txBox="1"/>
          <p:nvPr/>
        </p:nvSpPr>
        <p:spPr>
          <a:xfrm>
            <a:off x="349152" y="1590918"/>
            <a:ext cx="4809393" cy="134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>
                <a:cs typeface="Courier New" panose="02070309020205020404" pitchFamily="49" charset="0"/>
              </a:rPr>
              <a:t>SELECT DISTINCT(market) FROM dim_customer</a:t>
            </a:r>
          </a:p>
          <a:p>
            <a:pPr>
              <a:lnSpc>
                <a:spcPct val="150000"/>
              </a:lnSpc>
            </a:pPr>
            <a:r>
              <a:rPr lang="en-IN" sz="1400">
                <a:cs typeface="Courier New" panose="02070309020205020404" pitchFamily="49" charset="0"/>
              </a:rPr>
              <a:t>WHERE customer = 'Atliq Exclusive'</a:t>
            </a:r>
          </a:p>
          <a:p>
            <a:pPr>
              <a:lnSpc>
                <a:spcPct val="150000"/>
              </a:lnSpc>
            </a:pPr>
            <a:r>
              <a:rPr lang="en-IN" sz="1400">
                <a:cs typeface="Courier New" panose="02070309020205020404" pitchFamily="49" charset="0"/>
              </a:rPr>
              <a:t>AND region = 'APAC';</a:t>
            </a:r>
          </a:p>
          <a:p>
            <a:pPr>
              <a:lnSpc>
                <a:spcPct val="150000"/>
              </a:lnSpc>
            </a:pPr>
            <a:endParaRPr lang="en-US" sz="140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B2E7F9-3DBE-B8BE-9B28-AAB433192E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94" y="3128823"/>
            <a:ext cx="1921750" cy="2960455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9A95A3B-F630-9281-0947-1DBBFCD051AC}"/>
              </a:ext>
            </a:extLst>
          </p:cNvPr>
          <p:cNvGrpSpPr/>
          <p:nvPr/>
        </p:nvGrpSpPr>
        <p:grpSpPr>
          <a:xfrm>
            <a:off x="349151" y="2742723"/>
            <a:ext cx="4809391" cy="386100"/>
            <a:chOff x="0" y="0"/>
            <a:chExt cx="4809391" cy="38610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F5D8732-BA2E-34E6-9704-72AE98DBE929}"/>
                </a:ext>
              </a:extLst>
            </p:cNvPr>
            <p:cNvSpPr/>
            <p:nvPr/>
          </p:nvSpPr>
          <p:spPr>
            <a:xfrm>
              <a:off x="0" y="0"/>
              <a:ext cx="4809391" cy="386100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58122D35-2E06-B4B1-2806-0430A83CE552}"/>
                </a:ext>
              </a:extLst>
            </p:cNvPr>
            <p:cNvSpPr txBox="1"/>
            <p:nvPr/>
          </p:nvSpPr>
          <p:spPr>
            <a:xfrm>
              <a:off x="18848" y="18848"/>
              <a:ext cx="4771695" cy="3484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500"/>
                <a:t>Output</a:t>
              </a:r>
              <a:r>
                <a:rPr lang="en-IN" sz="1500" kern="1200"/>
                <a:t>: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D0EB5C0-53CF-99F8-8467-37BEC9695D4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819" y="1286906"/>
            <a:ext cx="3896269" cy="34009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AFCB2C0-A668-4BA5-7385-56472C7C7665}"/>
              </a:ext>
            </a:extLst>
          </p:cNvPr>
          <p:cNvGrpSpPr/>
          <p:nvPr/>
        </p:nvGrpSpPr>
        <p:grpSpPr>
          <a:xfrm>
            <a:off x="5225029" y="4840416"/>
            <a:ext cx="2880746" cy="386100"/>
            <a:chOff x="0" y="0"/>
            <a:chExt cx="4809391" cy="3861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C442B13F-0874-06FB-6FAC-4F3417F5BEF6}"/>
                </a:ext>
              </a:extLst>
            </p:cNvPr>
            <p:cNvSpPr/>
            <p:nvPr/>
          </p:nvSpPr>
          <p:spPr>
            <a:xfrm>
              <a:off x="0" y="0"/>
              <a:ext cx="4809391" cy="386100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ectangle: Rounded Corners 4">
              <a:extLst>
                <a:ext uri="{FF2B5EF4-FFF2-40B4-BE49-F238E27FC236}">
                  <a16:creationId xmlns:a16="http://schemas.microsoft.com/office/drawing/2014/main" id="{043390D8-7A52-3403-188B-2F863627E6F3}"/>
                </a:ext>
              </a:extLst>
            </p:cNvPr>
            <p:cNvSpPr txBox="1"/>
            <p:nvPr/>
          </p:nvSpPr>
          <p:spPr>
            <a:xfrm>
              <a:off x="18848" y="18848"/>
              <a:ext cx="4771695" cy="3484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500"/>
                <a:t>Insights</a:t>
              </a:r>
              <a:r>
                <a:rPr lang="en-IN" sz="1500" kern="1200"/>
                <a:t>: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2D5D26C-9404-A015-6D72-D5C8D4FB5DCD}"/>
              </a:ext>
            </a:extLst>
          </p:cNvPr>
          <p:cNvSpPr txBox="1"/>
          <p:nvPr/>
        </p:nvSpPr>
        <p:spPr>
          <a:xfrm>
            <a:off x="5139694" y="5209795"/>
            <a:ext cx="6196900" cy="134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/>
              <a:t>Atliq Exclusive</a:t>
            </a:r>
            <a:r>
              <a:rPr lang="en-US" sz="1400"/>
              <a:t> operates in </a:t>
            </a:r>
            <a:r>
              <a:rPr lang="en-US" sz="1400" b="1"/>
              <a:t>8 markets</a:t>
            </a:r>
            <a:r>
              <a:rPr lang="en-US" sz="1400"/>
              <a:t> within APAC.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Highest presence in APAC, followed by </a:t>
            </a:r>
            <a:r>
              <a:rPr lang="en-US" sz="1400" b="1"/>
              <a:t>EU (6)</a:t>
            </a:r>
            <a:r>
              <a:rPr lang="en-US" sz="1400"/>
              <a:t> and </a:t>
            </a:r>
            <a:r>
              <a:rPr lang="en-US" sz="1400" b="1"/>
              <a:t>NA (2)</a:t>
            </a:r>
            <a:r>
              <a:rPr lang="en-US" sz="14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Indicates strong regional penetration in Asia Pacific with potential for deeper market-specific strategies.</a:t>
            </a:r>
          </a:p>
        </p:txBody>
      </p:sp>
    </p:spTree>
    <p:extLst>
      <p:ext uri="{BB962C8B-B14F-4D97-AF65-F5344CB8AC3E}">
        <p14:creationId xmlns:p14="http://schemas.microsoft.com/office/powerpoint/2010/main" val="2789120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D4835-F994-E710-03A6-BCAD97D97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A76ED0-7598-C0AA-82A3-5D0EE0795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970F0FF-9E6F-4E87-0A19-0CBD93366408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Request 2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8C27C7-766C-191E-22BB-59C38F014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FCB5627-BC67-BD09-6DFD-2DF29DF2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analysis slide 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F58FCD-4198-86D3-1BFF-B22DD0064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0889" y="6335102"/>
            <a:ext cx="521109" cy="522898"/>
          </a:xfrm>
          <a:prstGeom prst="rect">
            <a:avLst/>
          </a:prstGeom>
        </p:spPr>
      </p:pic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08BE058D-3834-BD10-50A5-CBDEE66CB3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0827474"/>
              </p:ext>
            </p:extLst>
          </p:nvPr>
        </p:nvGraphicFramePr>
        <p:xfrm>
          <a:off x="349152" y="1286906"/>
          <a:ext cx="4809391" cy="387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3830AEF7-1F53-E565-C22B-D67F22F4D626}"/>
              </a:ext>
            </a:extLst>
          </p:cNvPr>
          <p:cNvGrpSpPr/>
          <p:nvPr/>
        </p:nvGrpSpPr>
        <p:grpSpPr>
          <a:xfrm>
            <a:off x="5991622" y="4062737"/>
            <a:ext cx="2880746" cy="386100"/>
            <a:chOff x="0" y="0"/>
            <a:chExt cx="4809391" cy="3861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E8DAD90-B405-385F-BC37-791A2C266F43}"/>
                </a:ext>
              </a:extLst>
            </p:cNvPr>
            <p:cNvSpPr/>
            <p:nvPr/>
          </p:nvSpPr>
          <p:spPr>
            <a:xfrm>
              <a:off x="0" y="0"/>
              <a:ext cx="4809391" cy="386100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ectangle: Rounded Corners 4">
              <a:extLst>
                <a:ext uri="{FF2B5EF4-FFF2-40B4-BE49-F238E27FC236}">
                  <a16:creationId xmlns:a16="http://schemas.microsoft.com/office/drawing/2014/main" id="{230EAD5E-7B77-B02F-39B5-D7E236EF5326}"/>
                </a:ext>
              </a:extLst>
            </p:cNvPr>
            <p:cNvSpPr txBox="1"/>
            <p:nvPr/>
          </p:nvSpPr>
          <p:spPr>
            <a:xfrm>
              <a:off x="18848" y="18848"/>
              <a:ext cx="4771695" cy="3484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500"/>
                <a:t>Insights</a:t>
              </a:r>
              <a:r>
                <a:rPr lang="en-IN" sz="1500" kern="1200"/>
                <a:t>: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0F26707-07FF-ABD3-20AF-41AFFA48B55B}"/>
              </a:ext>
            </a:extLst>
          </p:cNvPr>
          <p:cNvGrpSpPr/>
          <p:nvPr/>
        </p:nvGrpSpPr>
        <p:grpSpPr>
          <a:xfrm>
            <a:off x="349151" y="4839875"/>
            <a:ext cx="4809391" cy="386100"/>
            <a:chOff x="0" y="0"/>
            <a:chExt cx="4809391" cy="386100"/>
          </a:xfrm>
          <a:solidFill>
            <a:schemeClr val="accent4">
              <a:lumMod val="75000"/>
            </a:schemeClr>
          </a:solidFill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951AA18-56EB-80D1-5A5A-9E7937127BD9}"/>
                </a:ext>
              </a:extLst>
            </p:cNvPr>
            <p:cNvSpPr/>
            <p:nvPr/>
          </p:nvSpPr>
          <p:spPr>
            <a:xfrm>
              <a:off x="0" y="0"/>
              <a:ext cx="4809391" cy="3861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FFCD8DFC-B1B6-FD9D-ABAA-C7A67B8BCD39}"/>
                </a:ext>
              </a:extLst>
            </p:cNvPr>
            <p:cNvSpPr txBox="1"/>
            <p:nvPr/>
          </p:nvSpPr>
          <p:spPr>
            <a:xfrm>
              <a:off x="18848" y="18848"/>
              <a:ext cx="4771695" cy="34840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500"/>
                <a:t>Output</a:t>
              </a:r>
              <a:r>
                <a:rPr lang="en-IN" sz="1500" kern="1200"/>
                <a:t>:</a:t>
              </a:r>
            </a:p>
          </p:txBody>
        </p:sp>
      </p:grp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FF813F73-7E84-AD63-8E5B-C272C3534F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0356133"/>
              </p:ext>
            </p:extLst>
          </p:nvPr>
        </p:nvGraphicFramePr>
        <p:xfrm>
          <a:off x="135375" y="633860"/>
          <a:ext cx="11535513" cy="570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765330F-8C60-3F93-5079-36AB6B22101A}"/>
              </a:ext>
            </a:extLst>
          </p:cNvPr>
          <p:cNvSpPr txBox="1"/>
          <p:nvPr/>
        </p:nvSpPr>
        <p:spPr>
          <a:xfrm>
            <a:off x="349152" y="1756918"/>
            <a:ext cx="4820681" cy="2960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/>
              <a:t>with cte1 as(select count(distinct product_code) as unique_products_2020 from fact_sales_monthly where fiscal_year="2020"), </a:t>
            </a:r>
            <a:br>
              <a:rPr lang="en-US" sz="1400"/>
            </a:br>
            <a:r>
              <a:rPr lang="en-US" sz="1400"/>
              <a:t>cte2 as(select count(distinct product_code) as unique_products_2021 from fact_sales_monthly where fiscal_year="2021")</a:t>
            </a:r>
            <a:br>
              <a:rPr lang="en-US" sz="1400"/>
            </a:br>
            <a:r>
              <a:rPr lang="en-US" sz="1400"/>
              <a:t>select *,round((unique_products_2021 - unique_products_2020)*100/unique_products_2020,2) as percentage_cngfrom cte1 , cte2;</a:t>
            </a:r>
            <a:endParaRPr lang="en-IN" sz="1400"/>
          </a:p>
        </p:txBody>
      </p:sp>
      <p:pic>
        <p:nvPicPr>
          <p:cNvPr id="32" name="Content Placeholder 31">
            <a:extLst>
              <a:ext uri="{FF2B5EF4-FFF2-40B4-BE49-F238E27FC236}">
                <a16:creationId xmlns:a16="http://schemas.microsoft.com/office/drawing/2014/main" id="{7692982B-02B7-FFB7-1D3B-E2D4B3369C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51" y="5446872"/>
            <a:ext cx="4820682" cy="492637"/>
          </a:xfr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365F7B3-68E5-D8BC-AE6B-D769EA3C1A1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232" y="1436358"/>
            <a:ext cx="4152698" cy="2587758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1F8DBBC-CF78-71A0-4DCB-20CE8F66B826}"/>
              </a:ext>
            </a:extLst>
          </p:cNvPr>
          <p:cNvSpPr txBox="1"/>
          <p:nvPr/>
        </p:nvSpPr>
        <p:spPr>
          <a:xfrm rot="10800000" flipH="1" flipV="1">
            <a:off x="5884284" y="4562147"/>
            <a:ext cx="593971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400"/>
              <a:t>This growth reflects the company’s ability to </a:t>
            </a:r>
            <a:r>
              <a:rPr lang="en-US" altLang="en-US" sz="1400" b="1"/>
              <a:t>adapt to evolving customer demands</a:t>
            </a:r>
            <a:r>
              <a:rPr lang="en-US" altLang="en-US" sz="1400"/>
              <a:t> and capture emerging market trends.</a:t>
            </a:r>
            <a:br>
              <a:rPr lang="en-US" altLang="en-US" sz="1400"/>
            </a:br>
            <a:endParaRPr lang="en-US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400"/>
              <a:t>With a </a:t>
            </a:r>
            <a:r>
              <a:rPr lang="en-US" altLang="en-US" sz="1400" b="1"/>
              <a:t>36.33% increase</a:t>
            </a:r>
            <a:r>
              <a:rPr lang="en-US" altLang="en-US" sz="1400"/>
              <a:t> in unique products from 2020 to 2021, Atliq Hardware is expanding its product variety at a healthy pace.</a:t>
            </a:r>
          </a:p>
          <a:p>
            <a:br>
              <a:rPr lang="en-US" altLang="en-US" sz="1400">
                <a:latin typeface="Arial" panose="020B0604020202020204" pitchFamily="34" charset="0"/>
              </a:rPr>
            </a:b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3694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455520_Project analysis, from 24Slides_SL_V1.potx" id="{55E7247F-78B2-40DB-9AFE-D4DD42FA8F09}" vid="{22E2FD65-A32D-4798-AF43-CE42F250BD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FD05317-60D6-4B3A-8545-888496D1A8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A00BBF-EEBB-4E18-B8CB-F926EAAC48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F609EDA-869E-4BE5-AE5D-B898C584B6F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Project analysis, from 24Slides</Template>
  <TotalTime>1378</TotalTime>
  <Words>2396</Words>
  <Application>Microsoft Office PowerPoint</Application>
  <PresentationFormat>Widescreen</PresentationFormat>
  <Paragraphs>241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Century Gothic</vt:lpstr>
      <vt:lpstr>Courier New</vt:lpstr>
      <vt:lpstr>Segoe UI</vt:lpstr>
      <vt:lpstr>Segoe UI Light</vt:lpstr>
      <vt:lpstr>Office Theme</vt:lpstr>
      <vt:lpstr>Consumer Goods Ad_Hoc Insights</vt:lpstr>
      <vt:lpstr>Project analysis slide 2</vt:lpstr>
      <vt:lpstr>Project analysis slide 11</vt:lpstr>
      <vt:lpstr>Project analysis slide 11</vt:lpstr>
      <vt:lpstr>Project analysis slide 11</vt:lpstr>
      <vt:lpstr>Project analysis slide 11</vt:lpstr>
      <vt:lpstr>Project analysis slide 11</vt:lpstr>
      <vt:lpstr>Project analysis slide 11</vt:lpstr>
      <vt:lpstr>Project analysis slide 11</vt:lpstr>
      <vt:lpstr>Project analysis slide 11</vt:lpstr>
      <vt:lpstr>Project analysis slide 11</vt:lpstr>
      <vt:lpstr>Project analysis slide 11</vt:lpstr>
      <vt:lpstr>Project analysis slide 11</vt:lpstr>
      <vt:lpstr>Project analysis slide 11</vt:lpstr>
      <vt:lpstr>Project analysis slide 11</vt:lpstr>
      <vt:lpstr>Project analysis slide 11</vt:lpstr>
      <vt:lpstr>Project analysis slide 11</vt:lpstr>
      <vt:lpstr>Project analysis slide 11</vt:lpstr>
      <vt:lpstr>Project analysis slide 11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Nidhi_jain2002@outlook.com</dc:creator>
  <cp:lastModifiedBy>Nidhi_jain2002@outlook.com</cp:lastModifiedBy>
  <cp:revision>20</cp:revision>
  <dcterms:created xsi:type="dcterms:W3CDTF">2025-08-12T03:58:41Z</dcterms:created>
  <dcterms:modified xsi:type="dcterms:W3CDTF">2025-08-16T02:31:56Z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